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1" r:id="rId4"/>
  </p:sldMasterIdLst>
  <p:sldIdLst>
    <p:sldId id="256" r:id="rId5"/>
    <p:sldId id="257" r:id="rId6"/>
    <p:sldId id="341" r:id="rId7"/>
    <p:sldId id="388" r:id="rId8"/>
    <p:sldId id="259" r:id="rId9"/>
    <p:sldId id="389" r:id="rId10"/>
    <p:sldId id="298" r:id="rId11"/>
    <p:sldId id="390"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44" autoAdjust="0"/>
    <p:restoredTop sz="94660"/>
  </p:normalViewPr>
  <p:slideViewPr>
    <p:cSldViewPr snapToGrid="0" showGuides="1">
      <p:cViewPr varScale="1">
        <p:scale>
          <a:sx n="109" d="100"/>
          <a:sy n="109" d="100"/>
        </p:scale>
        <p:origin x="19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52" name="Group 51"/>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sp>
        <p:nvSpPr>
          <p:cNvPr id="5" name="Picture Placeholder 4"/>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5" name="그림 개체 틀 2"/>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6" name="그림 개체 틀 2"/>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7" name="그림 개체 틀 2"/>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grpSp>
        <p:nvGrpSpPr>
          <p:cNvPr id="2" name="Group 1"/>
          <p:cNvGrpSpPr/>
          <p:nvPr userDrawn="1"/>
        </p:nvGrpSpPr>
        <p:grpSpPr>
          <a:xfrm flipH="1">
            <a:off x="722146" y="1529130"/>
            <a:ext cx="4407202" cy="4681248"/>
            <a:chOff x="6446339" y="1280897"/>
            <a:chExt cx="4320717" cy="5285178"/>
          </a:xfrm>
        </p:grpSpPr>
        <p:sp>
          <p:nvSpPr>
            <p:cNvPr id="3" name="Freeform: Shape 2"/>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10"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그림 개체 틀 2"/>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p:cNvGrpSpPr/>
          <p:nvPr userDrawn="1"/>
        </p:nvGrpSpPr>
        <p:grpSpPr>
          <a:xfrm>
            <a:off x="850796" y="1991644"/>
            <a:ext cx="2126862" cy="3673670"/>
            <a:chOff x="1438761" y="2033015"/>
            <a:chExt cx="1980000" cy="3420000"/>
          </a:xfrm>
        </p:grpSpPr>
        <p:sp>
          <p:nvSpPr>
            <p:cNvPr id="3" name="Rounded Rectangle 58"/>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p:cNvGrpSpPr/>
            <p:nvPr userDrawn="1"/>
          </p:nvGrpSpPr>
          <p:grpSpPr>
            <a:xfrm>
              <a:off x="2332851" y="5138854"/>
              <a:ext cx="191820" cy="211002"/>
              <a:chOff x="2453209" y="5151638"/>
              <a:chExt cx="191820" cy="211002"/>
            </a:xfrm>
          </p:grpSpPr>
          <p:sp>
            <p:nvSpPr>
              <p:cNvPr id="6" name="Oval 6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p:cNvGrpSpPr/>
          <p:nvPr userDrawn="1"/>
        </p:nvGrpSpPr>
        <p:grpSpPr>
          <a:xfrm>
            <a:off x="3428276" y="1957776"/>
            <a:ext cx="2126862" cy="3673670"/>
            <a:chOff x="1438761" y="2033015"/>
            <a:chExt cx="1980000" cy="3420000"/>
          </a:xfrm>
        </p:grpSpPr>
        <p:sp>
          <p:nvSpPr>
            <p:cNvPr id="9" name="Rounded Rectangle 52"/>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p:cNvGrpSpPr/>
            <p:nvPr userDrawn="1"/>
          </p:nvGrpSpPr>
          <p:grpSpPr>
            <a:xfrm>
              <a:off x="2332851" y="5138854"/>
              <a:ext cx="191820" cy="211002"/>
              <a:chOff x="2453209" y="5151638"/>
              <a:chExt cx="191820" cy="211002"/>
            </a:xfrm>
          </p:grpSpPr>
          <p:sp>
            <p:nvSpPr>
              <p:cNvPr id="12" name="Oval 55"/>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p:cNvGrpSpPr/>
          <p:nvPr userDrawn="1"/>
        </p:nvGrpSpPr>
        <p:grpSpPr>
          <a:xfrm>
            <a:off x="2077784" y="1819949"/>
            <a:ext cx="2304289" cy="3980137"/>
            <a:chOff x="1438761" y="2033015"/>
            <a:chExt cx="1980000" cy="3420000"/>
          </a:xfrm>
        </p:grpSpPr>
        <p:sp>
          <p:nvSpPr>
            <p:cNvPr id="17" name="Rounded Rectangle 41"/>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p:cNvGrpSpPr/>
            <p:nvPr userDrawn="1"/>
          </p:nvGrpSpPr>
          <p:grpSpPr>
            <a:xfrm>
              <a:off x="2332851" y="5138854"/>
              <a:ext cx="191820" cy="211002"/>
              <a:chOff x="2453209" y="5151638"/>
              <a:chExt cx="191820" cy="211002"/>
            </a:xfrm>
          </p:grpSpPr>
          <p:sp>
            <p:nvSpPr>
              <p:cNvPr id="20" name="Oval 44"/>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 Send To Back</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p:cNvGrpSpPr/>
          <p:nvPr userDrawn="1"/>
        </p:nvGrpSpPr>
        <p:grpSpPr>
          <a:xfrm>
            <a:off x="174448" y="261016"/>
            <a:ext cx="10410651" cy="5719948"/>
            <a:chOff x="-548507" y="477868"/>
            <a:chExt cx="11570449" cy="6357177"/>
          </a:xfrm>
        </p:grpSpPr>
        <p:sp>
          <p:nvSpPr>
            <p:cNvPr id="18" name="Freeform: Shape 17"/>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p:cNvGrpSpPr/>
            <p:nvPr/>
          </p:nvGrpSpPr>
          <p:grpSpPr>
            <a:xfrm>
              <a:off x="1606" y="6382978"/>
              <a:ext cx="413937" cy="115242"/>
              <a:chOff x="5955" y="6353672"/>
              <a:chExt cx="413937" cy="115242"/>
            </a:xfrm>
          </p:grpSpPr>
          <p:sp>
            <p:nvSpPr>
              <p:cNvPr id="28" name="Rectangle: Rounded Corners 27"/>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9855291" y="6381600"/>
              <a:ext cx="885989" cy="115242"/>
              <a:chOff x="5955" y="6353672"/>
              <a:chExt cx="413937" cy="115242"/>
            </a:xfrm>
          </p:grpSpPr>
          <p:sp>
            <p:nvSpPr>
              <p:cNvPr id="26" name="Rectangle: Rounded Corners 25"/>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p:cNvGrpSpPr/>
          <p:nvPr userDrawn="1"/>
        </p:nvGrpSpPr>
        <p:grpSpPr>
          <a:xfrm>
            <a:off x="301857" y="4848223"/>
            <a:ext cx="11611697" cy="1997448"/>
            <a:chOff x="3271130" y="4981887"/>
            <a:chExt cx="8577971" cy="1475586"/>
          </a:xfrm>
        </p:grpSpPr>
        <p:grpSp>
          <p:nvGrpSpPr>
            <p:cNvPr id="3" name="Group 2"/>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1" fmla="*/ 6613510 w 8250226"/>
                <a:gd name="connsiteY0-2" fmla="*/ 0 h 1520066"/>
                <a:gd name="connsiteX1-3" fmla="*/ 6625977 w 8250226"/>
                <a:gd name="connsiteY1-4" fmla="*/ 0 h 1520066"/>
                <a:gd name="connsiteX2-5" fmla="*/ 6964437 w 8250226"/>
                <a:gd name="connsiteY2-6" fmla="*/ 205015 h 1520066"/>
                <a:gd name="connsiteX3-7" fmla="*/ 7081720 w 8250226"/>
                <a:gd name="connsiteY3-8" fmla="*/ 587340 h 1520066"/>
                <a:gd name="connsiteX4-9" fmla="*/ 7221629 w 8250226"/>
                <a:gd name="connsiteY4-10" fmla="*/ 899480 h 1520066"/>
                <a:gd name="connsiteX5-11" fmla="*/ 8199143 w 8250226"/>
                <a:gd name="connsiteY5-12" fmla="*/ 396639 h 1520066"/>
                <a:gd name="connsiteX6-13" fmla="*/ 8241625 w 8250226"/>
                <a:gd name="connsiteY6-14" fmla="*/ 397101 h 1520066"/>
                <a:gd name="connsiteX7-15" fmla="*/ 8241163 w 8250226"/>
                <a:gd name="connsiteY7-16" fmla="*/ 439582 h 1520066"/>
                <a:gd name="connsiteX8-17" fmla="*/ 7211471 w 8250226"/>
                <a:gd name="connsiteY8-18" fmla="*/ 959045 h 1520066"/>
                <a:gd name="connsiteX9-19" fmla="*/ 7023079 w 8250226"/>
                <a:gd name="connsiteY9-20" fmla="*/ 599807 h 1520066"/>
                <a:gd name="connsiteX10-21" fmla="*/ 6625054 w 8250226"/>
                <a:gd name="connsiteY10-22" fmla="*/ 60489 h 1520066"/>
                <a:gd name="connsiteX11-23" fmla="*/ 6613972 w 8250226"/>
                <a:gd name="connsiteY11-24" fmla="*/ 60489 h 1520066"/>
                <a:gd name="connsiteX12-25" fmla="*/ 5725111 w 8250226"/>
                <a:gd name="connsiteY12-26" fmla="*/ 640903 h 1520066"/>
                <a:gd name="connsiteX13-27" fmla="*/ 5596746 w 8250226"/>
                <a:gd name="connsiteY13-28" fmla="*/ 772500 h 1520066"/>
                <a:gd name="connsiteX14-29" fmla="*/ 5426824 w 8250226"/>
                <a:gd name="connsiteY14-30" fmla="*/ 951657 h 1520066"/>
                <a:gd name="connsiteX15-31" fmla="*/ 5037572 w 8250226"/>
                <a:gd name="connsiteY15-32" fmla="*/ 1342294 h 1520066"/>
                <a:gd name="connsiteX16-33" fmla="*/ 4680181 w 8250226"/>
                <a:gd name="connsiteY16-34" fmla="*/ 1520066 h 1520066"/>
                <a:gd name="connsiteX17-35" fmla="*/ 4637239 w 8250226"/>
                <a:gd name="connsiteY17-36" fmla="*/ 1515910 h 1520066"/>
                <a:gd name="connsiteX18-37" fmla="*/ 4405443 w 8250226"/>
                <a:gd name="connsiteY18-38" fmla="*/ 1172372 h 1520066"/>
                <a:gd name="connsiteX19-39" fmla="*/ 4179650 w 8250226"/>
                <a:gd name="connsiteY19-40" fmla="*/ 762803 h 1520066"/>
                <a:gd name="connsiteX20-41" fmla="*/ 3311567 w 8250226"/>
                <a:gd name="connsiteY20-42" fmla="*/ 767883 h 1520066"/>
                <a:gd name="connsiteX21-43" fmla="*/ 2360834 w 8250226"/>
                <a:gd name="connsiteY21-44" fmla="*/ 995061 h 1520066"/>
                <a:gd name="connsiteX22-45" fmla="*/ 2342497 w 8250226"/>
                <a:gd name="connsiteY22-46" fmla="*/ 992833 h 1520066"/>
                <a:gd name="connsiteX23-47" fmla="*/ 2126238 w 8250226"/>
                <a:gd name="connsiteY23-48" fmla="*/ 1040931 h 1520066"/>
                <a:gd name="connsiteX24-49" fmla="*/ 1317343 w 8250226"/>
                <a:gd name="connsiteY24-50" fmla="*/ 1114064 h 1520066"/>
                <a:gd name="connsiteX25-51" fmla="*/ 1009685 w 8250226"/>
                <a:gd name="connsiteY25-52" fmla="*/ 1102634 h 1520066"/>
                <a:gd name="connsiteX26-53" fmla="*/ 90523 w 8250226"/>
                <a:gd name="connsiteY26-54" fmla="*/ 742589 h 1520066"/>
                <a:gd name="connsiteX27-55" fmla="*/ 22895 w 8250226"/>
                <a:gd name="connsiteY27-56" fmla="*/ 281579 h 1520066"/>
                <a:gd name="connsiteX28-57" fmla="*/ 33026 w 8250226"/>
                <a:gd name="connsiteY28-58" fmla="*/ 257679 h 1520066"/>
                <a:gd name="connsiteX29-59" fmla="*/ 94142 w 8250226"/>
                <a:gd name="connsiteY29-60" fmla="*/ 257679 h 1520066"/>
                <a:gd name="connsiteX30-61" fmla="*/ 76235 w 8250226"/>
                <a:gd name="connsiteY30-62" fmla="*/ 299677 h 1520066"/>
                <a:gd name="connsiteX31-63" fmla="*/ 140053 w 8250226"/>
                <a:gd name="connsiteY31-64" fmla="*/ 715919 h 1520066"/>
                <a:gd name="connsiteX32-65" fmla="*/ 2361283 w 8250226"/>
                <a:gd name="connsiteY32-66" fmla="*/ 930232 h 1520066"/>
                <a:gd name="connsiteX33-67" fmla="*/ 2361890 w 8250226"/>
                <a:gd name="connsiteY33-68" fmla="*/ 932577 h 1520066"/>
                <a:gd name="connsiteX34-69" fmla="*/ 2418393 w 8250226"/>
                <a:gd name="connsiteY34-70" fmla="*/ 916935 h 1520066"/>
                <a:gd name="connsiteX35-71" fmla="*/ 3300486 w 8250226"/>
                <a:gd name="connsiteY35-72" fmla="*/ 708780 h 1520066"/>
                <a:gd name="connsiteX36-73" fmla="*/ 4213357 w 8250226"/>
                <a:gd name="connsiteY36-74" fmla="*/ 712935 h 1520066"/>
                <a:gd name="connsiteX37-75" fmla="*/ 4462699 w 8250226"/>
                <a:gd name="connsiteY37-76" fmla="*/ 1154825 h 1520066"/>
                <a:gd name="connsiteX38-77" fmla="*/ 4648321 w 8250226"/>
                <a:gd name="connsiteY38-78" fmla="*/ 1456806 h 1520066"/>
                <a:gd name="connsiteX39-79" fmla="*/ 5382034 w 8250226"/>
                <a:gd name="connsiteY39-80" fmla="*/ 911024 h 1520066"/>
                <a:gd name="connsiteX40-81" fmla="*/ 5554727 w 8250226"/>
                <a:gd name="connsiteY40-82" fmla="*/ 728634 h 1520066"/>
                <a:gd name="connsiteX41-83" fmla="*/ 5681246 w 8250226"/>
                <a:gd name="connsiteY41-84" fmla="*/ 599346 h 1520066"/>
                <a:gd name="connsiteX42-85" fmla="*/ 6613510 w 8250226"/>
                <a:gd name="connsiteY42-86" fmla="*/ 0 h 1520066"/>
                <a:gd name="connsiteX0-87" fmla="*/ 6613510 w 8416533"/>
                <a:gd name="connsiteY0-88" fmla="*/ 0 h 1520066"/>
                <a:gd name="connsiteX1-89" fmla="*/ 6625977 w 8416533"/>
                <a:gd name="connsiteY1-90" fmla="*/ 0 h 1520066"/>
                <a:gd name="connsiteX2-91" fmla="*/ 6964437 w 8416533"/>
                <a:gd name="connsiteY2-92" fmla="*/ 205015 h 1520066"/>
                <a:gd name="connsiteX3-93" fmla="*/ 7081720 w 8416533"/>
                <a:gd name="connsiteY3-94" fmla="*/ 587340 h 1520066"/>
                <a:gd name="connsiteX4-95" fmla="*/ 7221629 w 8416533"/>
                <a:gd name="connsiteY4-96" fmla="*/ 899480 h 1520066"/>
                <a:gd name="connsiteX5-97" fmla="*/ 8199143 w 8416533"/>
                <a:gd name="connsiteY5-98" fmla="*/ 396639 h 1520066"/>
                <a:gd name="connsiteX6-99" fmla="*/ 8241625 w 8416533"/>
                <a:gd name="connsiteY6-100" fmla="*/ 397101 h 1520066"/>
                <a:gd name="connsiteX7-101" fmla="*/ 8415852 w 8416533"/>
                <a:gd name="connsiteY7-102" fmla="*/ 762602 h 1520066"/>
                <a:gd name="connsiteX8-103" fmla="*/ 7211471 w 8416533"/>
                <a:gd name="connsiteY8-104" fmla="*/ 959045 h 1520066"/>
                <a:gd name="connsiteX9-105" fmla="*/ 7023079 w 8416533"/>
                <a:gd name="connsiteY9-106" fmla="*/ 599807 h 1520066"/>
                <a:gd name="connsiteX10-107" fmla="*/ 6625054 w 8416533"/>
                <a:gd name="connsiteY10-108" fmla="*/ 60489 h 1520066"/>
                <a:gd name="connsiteX11-109" fmla="*/ 6613972 w 8416533"/>
                <a:gd name="connsiteY11-110" fmla="*/ 60489 h 1520066"/>
                <a:gd name="connsiteX12-111" fmla="*/ 5725111 w 8416533"/>
                <a:gd name="connsiteY12-112" fmla="*/ 640903 h 1520066"/>
                <a:gd name="connsiteX13-113" fmla="*/ 5596746 w 8416533"/>
                <a:gd name="connsiteY13-114" fmla="*/ 772500 h 1520066"/>
                <a:gd name="connsiteX14-115" fmla="*/ 5426824 w 8416533"/>
                <a:gd name="connsiteY14-116" fmla="*/ 951657 h 1520066"/>
                <a:gd name="connsiteX15-117" fmla="*/ 5037572 w 8416533"/>
                <a:gd name="connsiteY15-118" fmla="*/ 1342294 h 1520066"/>
                <a:gd name="connsiteX16-119" fmla="*/ 4680181 w 8416533"/>
                <a:gd name="connsiteY16-120" fmla="*/ 1520066 h 1520066"/>
                <a:gd name="connsiteX17-121" fmla="*/ 4637239 w 8416533"/>
                <a:gd name="connsiteY17-122" fmla="*/ 1515910 h 1520066"/>
                <a:gd name="connsiteX18-123" fmla="*/ 4405443 w 8416533"/>
                <a:gd name="connsiteY18-124" fmla="*/ 1172372 h 1520066"/>
                <a:gd name="connsiteX19-125" fmla="*/ 4179650 w 8416533"/>
                <a:gd name="connsiteY19-126" fmla="*/ 762803 h 1520066"/>
                <a:gd name="connsiteX20-127" fmla="*/ 3311567 w 8416533"/>
                <a:gd name="connsiteY20-128" fmla="*/ 767883 h 1520066"/>
                <a:gd name="connsiteX21-129" fmla="*/ 2360834 w 8416533"/>
                <a:gd name="connsiteY21-130" fmla="*/ 995061 h 1520066"/>
                <a:gd name="connsiteX22-131" fmla="*/ 2342497 w 8416533"/>
                <a:gd name="connsiteY22-132" fmla="*/ 992833 h 1520066"/>
                <a:gd name="connsiteX23-133" fmla="*/ 2126238 w 8416533"/>
                <a:gd name="connsiteY23-134" fmla="*/ 1040931 h 1520066"/>
                <a:gd name="connsiteX24-135" fmla="*/ 1317343 w 8416533"/>
                <a:gd name="connsiteY24-136" fmla="*/ 1114064 h 1520066"/>
                <a:gd name="connsiteX25-137" fmla="*/ 1009685 w 8416533"/>
                <a:gd name="connsiteY25-138" fmla="*/ 1102634 h 1520066"/>
                <a:gd name="connsiteX26-139" fmla="*/ 90523 w 8416533"/>
                <a:gd name="connsiteY26-140" fmla="*/ 742589 h 1520066"/>
                <a:gd name="connsiteX27-141" fmla="*/ 22895 w 8416533"/>
                <a:gd name="connsiteY27-142" fmla="*/ 281579 h 1520066"/>
                <a:gd name="connsiteX28-143" fmla="*/ 33026 w 8416533"/>
                <a:gd name="connsiteY28-144" fmla="*/ 257679 h 1520066"/>
                <a:gd name="connsiteX29-145" fmla="*/ 94142 w 8416533"/>
                <a:gd name="connsiteY29-146" fmla="*/ 257679 h 1520066"/>
                <a:gd name="connsiteX30-147" fmla="*/ 76235 w 8416533"/>
                <a:gd name="connsiteY30-148" fmla="*/ 299677 h 1520066"/>
                <a:gd name="connsiteX31-149" fmla="*/ 140053 w 8416533"/>
                <a:gd name="connsiteY31-150" fmla="*/ 715919 h 1520066"/>
                <a:gd name="connsiteX32-151" fmla="*/ 2361283 w 8416533"/>
                <a:gd name="connsiteY32-152" fmla="*/ 930232 h 1520066"/>
                <a:gd name="connsiteX33-153" fmla="*/ 2361890 w 8416533"/>
                <a:gd name="connsiteY33-154" fmla="*/ 932577 h 1520066"/>
                <a:gd name="connsiteX34-155" fmla="*/ 2418393 w 8416533"/>
                <a:gd name="connsiteY34-156" fmla="*/ 916935 h 1520066"/>
                <a:gd name="connsiteX35-157" fmla="*/ 3300486 w 8416533"/>
                <a:gd name="connsiteY35-158" fmla="*/ 708780 h 1520066"/>
                <a:gd name="connsiteX36-159" fmla="*/ 4213357 w 8416533"/>
                <a:gd name="connsiteY36-160" fmla="*/ 712935 h 1520066"/>
                <a:gd name="connsiteX37-161" fmla="*/ 4462699 w 8416533"/>
                <a:gd name="connsiteY37-162" fmla="*/ 1154825 h 1520066"/>
                <a:gd name="connsiteX38-163" fmla="*/ 4648321 w 8416533"/>
                <a:gd name="connsiteY38-164" fmla="*/ 1456806 h 1520066"/>
                <a:gd name="connsiteX39-165" fmla="*/ 5382034 w 8416533"/>
                <a:gd name="connsiteY39-166" fmla="*/ 911024 h 1520066"/>
                <a:gd name="connsiteX40-167" fmla="*/ 5554727 w 8416533"/>
                <a:gd name="connsiteY40-168" fmla="*/ 728634 h 1520066"/>
                <a:gd name="connsiteX41-169" fmla="*/ 5681246 w 8416533"/>
                <a:gd name="connsiteY41-170" fmla="*/ 599346 h 1520066"/>
                <a:gd name="connsiteX42-171" fmla="*/ 6613510 w 8416533"/>
                <a:gd name="connsiteY42-172" fmla="*/ 0 h 1520066"/>
                <a:gd name="connsiteX0-173" fmla="*/ 6613510 w 8416442"/>
                <a:gd name="connsiteY0-174" fmla="*/ 0 h 1520066"/>
                <a:gd name="connsiteX1-175" fmla="*/ 6625977 w 8416442"/>
                <a:gd name="connsiteY1-176" fmla="*/ 0 h 1520066"/>
                <a:gd name="connsiteX2-177" fmla="*/ 6964437 w 8416442"/>
                <a:gd name="connsiteY2-178" fmla="*/ 205015 h 1520066"/>
                <a:gd name="connsiteX3-179" fmla="*/ 7081720 w 8416442"/>
                <a:gd name="connsiteY3-180" fmla="*/ 587340 h 1520066"/>
                <a:gd name="connsiteX4-181" fmla="*/ 7221629 w 8416442"/>
                <a:gd name="connsiteY4-182" fmla="*/ 899480 h 1520066"/>
                <a:gd name="connsiteX5-183" fmla="*/ 8348876 w 8416442"/>
                <a:gd name="connsiteY5-184" fmla="*/ 665822 h 1520066"/>
                <a:gd name="connsiteX6-185" fmla="*/ 8241625 w 8416442"/>
                <a:gd name="connsiteY6-186" fmla="*/ 397101 h 1520066"/>
                <a:gd name="connsiteX7-187" fmla="*/ 8415852 w 8416442"/>
                <a:gd name="connsiteY7-188" fmla="*/ 762602 h 1520066"/>
                <a:gd name="connsiteX8-189" fmla="*/ 7211471 w 8416442"/>
                <a:gd name="connsiteY8-190" fmla="*/ 959045 h 1520066"/>
                <a:gd name="connsiteX9-191" fmla="*/ 7023079 w 8416442"/>
                <a:gd name="connsiteY9-192" fmla="*/ 599807 h 1520066"/>
                <a:gd name="connsiteX10-193" fmla="*/ 6625054 w 8416442"/>
                <a:gd name="connsiteY10-194" fmla="*/ 60489 h 1520066"/>
                <a:gd name="connsiteX11-195" fmla="*/ 6613972 w 8416442"/>
                <a:gd name="connsiteY11-196" fmla="*/ 60489 h 1520066"/>
                <a:gd name="connsiteX12-197" fmla="*/ 5725111 w 8416442"/>
                <a:gd name="connsiteY12-198" fmla="*/ 640903 h 1520066"/>
                <a:gd name="connsiteX13-199" fmla="*/ 5596746 w 8416442"/>
                <a:gd name="connsiteY13-200" fmla="*/ 772500 h 1520066"/>
                <a:gd name="connsiteX14-201" fmla="*/ 5426824 w 8416442"/>
                <a:gd name="connsiteY14-202" fmla="*/ 951657 h 1520066"/>
                <a:gd name="connsiteX15-203" fmla="*/ 5037572 w 8416442"/>
                <a:gd name="connsiteY15-204" fmla="*/ 1342294 h 1520066"/>
                <a:gd name="connsiteX16-205" fmla="*/ 4680181 w 8416442"/>
                <a:gd name="connsiteY16-206" fmla="*/ 1520066 h 1520066"/>
                <a:gd name="connsiteX17-207" fmla="*/ 4637239 w 8416442"/>
                <a:gd name="connsiteY17-208" fmla="*/ 1515910 h 1520066"/>
                <a:gd name="connsiteX18-209" fmla="*/ 4405443 w 8416442"/>
                <a:gd name="connsiteY18-210" fmla="*/ 1172372 h 1520066"/>
                <a:gd name="connsiteX19-211" fmla="*/ 4179650 w 8416442"/>
                <a:gd name="connsiteY19-212" fmla="*/ 762803 h 1520066"/>
                <a:gd name="connsiteX20-213" fmla="*/ 3311567 w 8416442"/>
                <a:gd name="connsiteY20-214" fmla="*/ 767883 h 1520066"/>
                <a:gd name="connsiteX21-215" fmla="*/ 2360834 w 8416442"/>
                <a:gd name="connsiteY21-216" fmla="*/ 995061 h 1520066"/>
                <a:gd name="connsiteX22-217" fmla="*/ 2342497 w 8416442"/>
                <a:gd name="connsiteY22-218" fmla="*/ 992833 h 1520066"/>
                <a:gd name="connsiteX23-219" fmla="*/ 2126238 w 8416442"/>
                <a:gd name="connsiteY23-220" fmla="*/ 1040931 h 1520066"/>
                <a:gd name="connsiteX24-221" fmla="*/ 1317343 w 8416442"/>
                <a:gd name="connsiteY24-222" fmla="*/ 1114064 h 1520066"/>
                <a:gd name="connsiteX25-223" fmla="*/ 1009685 w 8416442"/>
                <a:gd name="connsiteY25-224" fmla="*/ 1102634 h 1520066"/>
                <a:gd name="connsiteX26-225" fmla="*/ 90523 w 8416442"/>
                <a:gd name="connsiteY26-226" fmla="*/ 742589 h 1520066"/>
                <a:gd name="connsiteX27-227" fmla="*/ 22895 w 8416442"/>
                <a:gd name="connsiteY27-228" fmla="*/ 281579 h 1520066"/>
                <a:gd name="connsiteX28-229" fmla="*/ 33026 w 8416442"/>
                <a:gd name="connsiteY28-230" fmla="*/ 257679 h 1520066"/>
                <a:gd name="connsiteX29-231" fmla="*/ 94142 w 8416442"/>
                <a:gd name="connsiteY29-232" fmla="*/ 257679 h 1520066"/>
                <a:gd name="connsiteX30-233" fmla="*/ 76235 w 8416442"/>
                <a:gd name="connsiteY30-234" fmla="*/ 299677 h 1520066"/>
                <a:gd name="connsiteX31-235" fmla="*/ 140053 w 8416442"/>
                <a:gd name="connsiteY31-236" fmla="*/ 715919 h 1520066"/>
                <a:gd name="connsiteX32-237" fmla="*/ 2361283 w 8416442"/>
                <a:gd name="connsiteY32-238" fmla="*/ 930232 h 1520066"/>
                <a:gd name="connsiteX33-239" fmla="*/ 2361890 w 8416442"/>
                <a:gd name="connsiteY33-240" fmla="*/ 932577 h 1520066"/>
                <a:gd name="connsiteX34-241" fmla="*/ 2418393 w 8416442"/>
                <a:gd name="connsiteY34-242" fmla="*/ 916935 h 1520066"/>
                <a:gd name="connsiteX35-243" fmla="*/ 3300486 w 8416442"/>
                <a:gd name="connsiteY35-244" fmla="*/ 708780 h 1520066"/>
                <a:gd name="connsiteX36-245" fmla="*/ 4213357 w 8416442"/>
                <a:gd name="connsiteY36-246" fmla="*/ 712935 h 1520066"/>
                <a:gd name="connsiteX37-247" fmla="*/ 4462699 w 8416442"/>
                <a:gd name="connsiteY37-248" fmla="*/ 1154825 h 1520066"/>
                <a:gd name="connsiteX38-249" fmla="*/ 4648321 w 8416442"/>
                <a:gd name="connsiteY38-250" fmla="*/ 1456806 h 1520066"/>
                <a:gd name="connsiteX39-251" fmla="*/ 5382034 w 8416442"/>
                <a:gd name="connsiteY39-252" fmla="*/ 911024 h 1520066"/>
                <a:gd name="connsiteX40-253" fmla="*/ 5554727 w 8416442"/>
                <a:gd name="connsiteY40-254" fmla="*/ 728634 h 1520066"/>
                <a:gd name="connsiteX41-255" fmla="*/ 5681246 w 8416442"/>
                <a:gd name="connsiteY41-256" fmla="*/ 599346 h 1520066"/>
                <a:gd name="connsiteX42-257" fmla="*/ 6613510 w 8416442"/>
                <a:gd name="connsiteY42-258" fmla="*/ 0 h 1520066"/>
                <a:gd name="connsiteX0-259" fmla="*/ 6613510 w 8531776"/>
                <a:gd name="connsiteY0-260" fmla="*/ 0 h 1520066"/>
                <a:gd name="connsiteX1-261" fmla="*/ 6625977 w 8531776"/>
                <a:gd name="connsiteY1-262" fmla="*/ 0 h 1520066"/>
                <a:gd name="connsiteX2-263" fmla="*/ 6964437 w 8531776"/>
                <a:gd name="connsiteY2-264" fmla="*/ 205015 h 1520066"/>
                <a:gd name="connsiteX3-265" fmla="*/ 7081720 w 8531776"/>
                <a:gd name="connsiteY3-266" fmla="*/ 587340 h 1520066"/>
                <a:gd name="connsiteX4-267" fmla="*/ 7221629 w 8531776"/>
                <a:gd name="connsiteY4-268" fmla="*/ 899480 h 1520066"/>
                <a:gd name="connsiteX5-269" fmla="*/ 8348876 w 8531776"/>
                <a:gd name="connsiteY5-270" fmla="*/ 665822 h 1520066"/>
                <a:gd name="connsiteX6-271" fmla="*/ 8415852 w 8531776"/>
                <a:gd name="connsiteY6-272" fmla="*/ 762602 h 1520066"/>
                <a:gd name="connsiteX7-273" fmla="*/ 7211471 w 8531776"/>
                <a:gd name="connsiteY7-274" fmla="*/ 959045 h 1520066"/>
                <a:gd name="connsiteX8-275" fmla="*/ 7023079 w 8531776"/>
                <a:gd name="connsiteY8-276" fmla="*/ 599807 h 1520066"/>
                <a:gd name="connsiteX9-277" fmla="*/ 6625054 w 8531776"/>
                <a:gd name="connsiteY9-278" fmla="*/ 60489 h 1520066"/>
                <a:gd name="connsiteX10-279" fmla="*/ 6613972 w 8531776"/>
                <a:gd name="connsiteY10-280" fmla="*/ 60489 h 1520066"/>
                <a:gd name="connsiteX11-281" fmla="*/ 5725111 w 8531776"/>
                <a:gd name="connsiteY11-282" fmla="*/ 640903 h 1520066"/>
                <a:gd name="connsiteX12-283" fmla="*/ 5596746 w 8531776"/>
                <a:gd name="connsiteY12-284" fmla="*/ 772500 h 1520066"/>
                <a:gd name="connsiteX13-285" fmla="*/ 5426824 w 8531776"/>
                <a:gd name="connsiteY13-286" fmla="*/ 951657 h 1520066"/>
                <a:gd name="connsiteX14-287" fmla="*/ 5037572 w 8531776"/>
                <a:gd name="connsiteY14-288" fmla="*/ 1342294 h 1520066"/>
                <a:gd name="connsiteX15-289" fmla="*/ 4680181 w 8531776"/>
                <a:gd name="connsiteY15-290" fmla="*/ 1520066 h 1520066"/>
                <a:gd name="connsiteX16-291" fmla="*/ 4637239 w 8531776"/>
                <a:gd name="connsiteY16-292" fmla="*/ 1515910 h 1520066"/>
                <a:gd name="connsiteX17-293" fmla="*/ 4405443 w 8531776"/>
                <a:gd name="connsiteY17-294" fmla="*/ 1172372 h 1520066"/>
                <a:gd name="connsiteX18-295" fmla="*/ 4179650 w 8531776"/>
                <a:gd name="connsiteY18-296" fmla="*/ 762803 h 1520066"/>
                <a:gd name="connsiteX19-297" fmla="*/ 3311567 w 8531776"/>
                <a:gd name="connsiteY19-298" fmla="*/ 767883 h 1520066"/>
                <a:gd name="connsiteX20-299" fmla="*/ 2360834 w 8531776"/>
                <a:gd name="connsiteY20-300" fmla="*/ 995061 h 1520066"/>
                <a:gd name="connsiteX21-301" fmla="*/ 2342497 w 8531776"/>
                <a:gd name="connsiteY21-302" fmla="*/ 992833 h 1520066"/>
                <a:gd name="connsiteX22-303" fmla="*/ 2126238 w 8531776"/>
                <a:gd name="connsiteY22-304" fmla="*/ 1040931 h 1520066"/>
                <a:gd name="connsiteX23-305" fmla="*/ 1317343 w 8531776"/>
                <a:gd name="connsiteY23-306" fmla="*/ 1114064 h 1520066"/>
                <a:gd name="connsiteX24-307" fmla="*/ 1009685 w 8531776"/>
                <a:gd name="connsiteY24-308" fmla="*/ 1102634 h 1520066"/>
                <a:gd name="connsiteX25-309" fmla="*/ 90523 w 8531776"/>
                <a:gd name="connsiteY25-310" fmla="*/ 742589 h 1520066"/>
                <a:gd name="connsiteX26-311" fmla="*/ 22895 w 8531776"/>
                <a:gd name="connsiteY26-312" fmla="*/ 281579 h 1520066"/>
                <a:gd name="connsiteX27-313" fmla="*/ 33026 w 8531776"/>
                <a:gd name="connsiteY27-314" fmla="*/ 257679 h 1520066"/>
                <a:gd name="connsiteX28-315" fmla="*/ 94142 w 8531776"/>
                <a:gd name="connsiteY28-316" fmla="*/ 257679 h 1520066"/>
                <a:gd name="connsiteX29-317" fmla="*/ 76235 w 8531776"/>
                <a:gd name="connsiteY29-318" fmla="*/ 299677 h 1520066"/>
                <a:gd name="connsiteX30-319" fmla="*/ 140053 w 8531776"/>
                <a:gd name="connsiteY30-320" fmla="*/ 715919 h 1520066"/>
                <a:gd name="connsiteX31-321" fmla="*/ 2361283 w 8531776"/>
                <a:gd name="connsiteY31-322" fmla="*/ 930232 h 1520066"/>
                <a:gd name="connsiteX32-323" fmla="*/ 2361890 w 8531776"/>
                <a:gd name="connsiteY32-324" fmla="*/ 932577 h 1520066"/>
                <a:gd name="connsiteX33-325" fmla="*/ 2418393 w 8531776"/>
                <a:gd name="connsiteY33-326" fmla="*/ 916935 h 1520066"/>
                <a:gd name="connsiteX34-327" fmla="*/ 3300486 w 8531776"/>
                <a:gd name="connsiteY34-328" fmla="*/ 708780 h 1520066"/>
                <a:gd name="connsiteX35-329" fmla="*/ 4213357 w 8531776"/>
                <a:gd name="connsiteY35-330" fmla="*/ 712935 h 1520066"/>
                <a:gd name="connsiteX36-331" fmla="*/ 4462699 w 8531776"/>
                <a:gd name="connsiteY36-332" fmla="*/ 1154825 h 1520066"/>
                <a:gd name="connsiteX37-333" fmla="*/ 4648321 w 8531776"/>
                <a:gd name="connsiteY37-334" fmla="*/ 1456806 h 1520066"/>
                <a:gd name="connsiteX38-335" fmla="*/ 5382034 w 8531776"/>
                <a:gd name="connsiteY38-336" fmla="*/ 911024 h 1520066"/>
                <a:gd name="connsiteX39-337" fmla="*/ 5554727 w 8531776"/>
                <a:gd name="connsiteY39-338" fmla="*/ 728634 h 1520066"/>
                <a:gd name="connsiteX40-339" fmla="*/ 5681246 w 8531776"/>
                <a:gd name="connsiteY40-340" fmla="*/ 599346 h 1520066"/>
                <a:gd name="connsiteX41-341" fmla="*/ 6613510 w 8531776"/>
                <a:gd name="connsiteY41-342" fmla="*/ 0 h 1520066"/>
                <a:gd name="connsiteX0-343" fmla="*/ 6613510 w 8531776"/>
                <a:gd name="connsiteY0-344" fmla="*/ 0 h 1520066"/>
                <a:gd name="connsiteX1-345" fmla="*/ 6625977 w 8531776"/>
                <a:gd name="connsiteY1-346" fmla="*/ 0 h 1520066"/>
                <a:gd name="connsiteX2-347" fmla="*/ 6964437 w 8531776"/>
                <a:gd name="connsiteY2-348" fmla="*/ 205015 h 1520066"/>
                <a:gd name="connsiteX3-349" fmla="*/ 7081720 w 8531776"/>
                <a:gd name="connsiteY3-350" fmla="*/ 587340 h 1520066"/>
                <a:gd name="connsiteX4-351" fmla="*/ 7221629 w 8531776"/>
                <a:gd name="connsiteY4-352" fmla="*/ 899480 h 1520066"/>
                <a:gd name="connsiteX5-353" fmla="*/ 8348876 w 8531776"/>
                <a:gd name="connsiteY5-354" fmla="*/ 665822 h 1520066"/>
                <a:gd name="connsiteX6-355" fmla="*/ 8415852 w 8531776"/>
                <a:gd name="connsiteY6-356" fmla="*/ 774648 h 1520066"/>
                <a:gd name="connsiteX7-357" fmla="*/ 7211471 w 8531776"/>
                <a:gd name="connsiteY7-358" fmla="*/ 959045 h 1520066"/>
                <a:gd name="connsiteX8-359" fmla="*/ 7023079 w 8531776"/>
                <a:gd name="connsiteY8-360" fmla="*/ 599807 h 1520066"/>
                <a:gd name="connsiteX9-361" fmla="*/ 6625054 w 8531776"/>
                <a:gd name="connsiteY9-362" fmla="*/ 60489 h 1520066"/>
                <a:gd name="connsiteX10-363" fmla="*/ 6613972 w 8531776"/>
                <a:gd name="connsiteY10-364" fmla="*/ 60489 h 1520066"/>
                <a:gd name="connsiteX11-365" fmla="*/ 5725111 w 8531776"/>
                <a:gd name="connsiteY11-366" fmla="*/ 640903 h 1520066"/>
                <a:gd name="connsiteX12-367" fmla="*/ 5596746 w 8531776"/>
                <a:gd name="connsiteY12-368" fmla="*/ 772500 h 1520066"/>
                <a:gd name="connsiteX13-369" fmla="*/ 5426824 w 8531776"/>
                <a:gd name="connsiteY13-370" fmla="*/ 951657 h 1520066"/>
                <a:gd name="connsiteX14-371" fmla="*/ 5037572 w 8531776"/>
                <a:gd name="connsiteY14-372" fmla="*/ 1342294 h 1520066"/>
                <a:gd name="connsiteX15-373" fmla="*/ 4680181 w 8531776"/>
                <a:gd name="connsiteY15-374" fmla="*/ 1520066 h 1520066"/>
                <a:gd name="connsiteX16-375" fmla="*/ 4637239 w 8531776"/>
                <a:gd name="connsiteY16-376" fmla="*/ 1515910 h 1520066"/>
                <a:gd name="connsiteX17-377" fmla="*/ 4405443 w 8531776"/>
                <a:gd name="connsiteY17-378" fmla="*/ 1172372 h 1520066"/>
                <a:gd name="connsiteX18-379" fmla="*/ 4179650 w 8531776"/>
                <a:gd name="connsiteY18-380" fmla="*/ 762803 h 1520066"/>
                <a:gd name="connsiteX19-381" fmla="*/ 3311567 w 8531776"/>
                <a:gd name="connsiteY19-382" fmla="*/ 767883 h 1520066"/>
                <a:gd name="connsiteX20-383" fmla="*/ 2360834 w 8531776"/>
                <a:gd name="connsiteY20-384" fmla="*/ 995061 h 1520066"/>
                <a:gd name="connsiteX21-385" fmla="*/ 2342497 w 8531776"/>
                <a:gd name="connsiteY21-386" fmla="*/ 992833 h 1520066"/>
                <a:gd name="connsiteX22-387" fmla="*/ 2126238 w 8531776"/>
                <a:gd name="connsiteY22-388" fmla="*/ 1040931 h 1520066"/>
                <a:gd name="connsiteX23-389" fmla="*/ 1317343 w 8531776"/>
                <a:gd name="connsiteY23-390" fmla="*/ 1114064 h 1520066"/>
                <a:gd name="connsiteX24-391" fmla="*/ 1009685 w 8531776"/>
                <a:gd name="connsiteY24-392" fmla="*/ 1102634 h 1520066"/>
                <a:gd name="connsiteX25-393" fmla="*/ 90523 w 8531776"/>
                <a:gd name="connsiteY25-394" fmla="*/ 742589 h 1520066"/>
                <a:gd name="connsiteX26-395" fmla="*/ 22895 w 8531776"/>
                <a:gd name="connsiteY26-396" fmla="*/ 281579 h 1520066"/>
                <a:gd name="connsiteX27-397" fmla="*/ 33026 w 8531776"/>
                <a:gd name="connsiteY27-398" fmla="*/ 257679 h 1520066"/>
                <a:gd name="connsiteX28-399" fmla="*/ 94142 w 8531776"/>
                <a:gd name="connsiteY28-400" fmla="*/ 257679 h 1520066"/>
                <a:gd name="connsiteX29-401" fmla="*/ 76235 w 8531776"/>
                <a:gd name="connsiteY29-402" fmla="*/ 299677 h 1520066"/>
                <a:gd name="connsiteX30-403" fmla="*/ 140053 w 8531776"/>
                <a:gd name="connsiteY30-404" fmla="*/ 715919 h 1520066"/>
                <a:gd name="connsiteX31-405" fmla="*/ 2361283 w 8531776"/>
                <a:gd name="connsiteY31-406" fmla="*/ 930232 h 1520066"/>
                <a:gd name="connsiteX32-407" fmla="*/ 2361890 w 8531776"/>
                <a:gd name="connsiteY32-408" fmla="*/ 932577 h 1520066"/>
                <a:gd name="connsiteX33-409" fmla="*/ 2418393 w 8531776"/>
                <a:gd name="connsiteY33-410" fmla="*/ 916935 h 1520066"/>
                <a:gd name="connsiteX34-411" fmla="*/ 3300486 w 8531776"/>
                <a:gd name="connsiteY34-412" fmla="*/ 708780 h 1520066"/>
                <a:gd name="connsiteX35-413" fmla="*/ 4213357 w 8531776"/>
                <a:gd name="connsiteY35-414" fmla="*/ 712935 h 1520066"/>
                <a:gd name="connsiteX36-415" fmla="*/ 4462699 w 8531776"/>
                <a:gd name="connsiteY36-416" fmla="*/ 1154825 h 1520066"/>
                <a:gd name="connsiteX37-417" fmla="*/ 4648321 w 8531776"/>
                <a:gd name="connsiteY37-418" fmla="*/ 1456806 h 1520066"/>
                <a:gd name="connsiteX38-419" fmla="*/ 5382034 w 8531776"/>
                <a:gd name="connsiteY38-420" fmla="*/ 911024 h 1520066"/>
                <a:gd name="connsiteX39-421" fmla="*/ 5554727 w 8531776"/>
                <a:gd name="connsiteY39-422" fmla="*/ 728634 h 1520066"/>
                <a:gd name="connsiteX40-423" fmla="*/ 5681246 w 8531776"/>
                <a:gd name="connsiteY40-424" fmla="*/ 599346 h 1520066"/>
                <a:gd name="connsiteX41-425" fmla="*/ 6613510 w 8531776"/>
                <a:gd name="connsiteY41-426" fmla="*/ 0 h 1520066"/>
                <a:gd name="connsiteX0-427" fmla="*/ 6613510 w 8454400"/>
                <a:gd name="connsiteY0-428" fmla="*/ 0 h 1520066"/>
                <a:gd name="connsiteX1-429" fmla="*/ 6625977 w 8454400"/>
                <a:gd name="connsiteY1-430" fmla="*/ 0 h 1520066"/>
                <a:gd name="connsiteX2-431" fmla="*/ 6964437 w 8454400"/>
                <a:gd name="connsiteY2-432" fmla="*/ 205015 h 1520066"/>
                <a:gd name="connsiteX3-433" fmla="*/ 7081720 w 8454400"/>
                <a:gd name="connsiteY3-434" fmla="*/ 587340 h 1520066"/>
                <a:gd name="connsiteX4-435" fmla="*/ 7221629 w 8454400"/>
                <a:gd name="connsiteY4-436" fmla="*/ 899480 h 1520066"/>
                <a:gd name="connsiteX5-437" fmla="*/ 8348876 w 8454400"/>
                <a:gd name="connsiteY5-438" fmla="*/ 665822 h 1520066"/>
                <a:gd name="connsiteX6-439" fmla="*/ 8415852 w 8454400"/>
                <a:gd name="connsiteY6-440" fmla="*/ 774648 h 1520066"/>
                <a:gd name="connsiteX7-441" fmla="*/ 7211471 w 8454400"/>
                <a:gd name="connsiteY7-442" fmla="*/ 959045 h 1520066"/>
                <a:gd name="connsiteX8-443" fmla="*/ 7023079 w 8454400"/>
                <a:gd name="connsiteY8-444" fmla="*/ 599807 h 1520066"/>
                <a:gd name="connsiteX9-445" fmla="*/ 6625054 w 8454400"/>
                <a:gd name="connsiteY9-446" fmla="*/ 60489 h 1520066"/>
                <a:gd name="connsiteX10-447" fmla="*/ 6613972 w 8454400"/>
                <a:gd name="connsiteY10-448" fmla="*/ 60489 h 1520066"/>
                <a:gd name="connsiteX11-449" fmla="*/ 5725111 w 8454400"/>
                <a:gd name="connsiteY11-450" fmla="*/ 640903 h 1520066"/>
                <a:gd name="connsiteX12-451" fmla="*/ 5596746 w 8454400"/>
                <a:gd name="connsiteY12-452" fmla="*/ 772500 h 1520066"/>
                <a:gd name="connsiteX13-453" fmla="*/ 5426824 w 8454400"/>
                <a:gd name="connsiteY13-454" fmla="*/ 951657 h 1520066"/>
                <a:gd name="connsiteX14-455" fmla="*/ 5037572 w 8454400"/>
                <a:gd name="connsiteY14-456" fmla="*/ 1342294 h 1520066"/>
                <a:gd name="connsiteX15-457" fmla="*/ 4680181 w 8454400"/>
                <a:gd name="connsiteY15-458" fmla="*/ 1520066 h 1520066"/>
                <a:gd name="connsiteX16-459" fmla="*/ 4637239 w 8454400"/>
                <a:gd name="connsiteY16-460" fmla="*/ 1515910 h 1520066"/>
                <a:gd name="connsiteX17-461" fmla="*/ 4405443 w 8454400"/>
                <a:gd name="connsiteY17-462" fmla="*/ 1172372 h 1520066"/>
                <a:gd name="connsiteX18-463" fmla="*/ 4179650 w 8454400"/>
                <a:gd name="connsiteY18-464" fmla="*/ 762803 h 1520066"/>
                <a:gd name="connsiteX19-465" fmla="*/ 3311567 w 8454400"/>
                <a:gd name="connsiteY19-466" fmla="*/ 767883 h 1520066"/>
                <a:gd name="connsiteX20-467" fmla="*/ 2360834 w 8454400"/>
                <a:gd name="connsiteY20-468" fmla="*/ 995061 h 1520066"/>
                <a:gd name="connsiteX21-469" fmla="*/ 2342497 w 8454400"/>
                <a:gd name="connsiteY21-470" fmla="*/ 992833 h 1520066"/>
                <a:gd name="connsiteX22-471" fmla="*/ 2126238 w 8454400"/>
                <a:gd name="connsiteY22-472" fmla="*/ 1040931 h 1520066"/>
                <a:gd name="connsiteX23-473" fmla="*/ 1317343 w 8454400"/>
                <a:gd name="connsiteY23-474" fmla="*/ 1114064 h 1520066"/>
                <a:gd name="connsiteX24-475" fmla="*/ 1009685 w 8454400"/>
                <a:gd name="connsiteY24-476" fmla="*/ 1102634 h 1520066"/>
                <a:gd name="connsiteX25-477" fmla="*/ 90523 w 8454400"/>
                <a:gd name="connsiteY25-478" fmla="*/ 742589 h 1520066"/>
                <a:gd name="connsiteX26-479" fmla="*/ 22895 w 8454400"/>
                <a:gd name="connsiteY26-480" fmla="*/ 281579 h 1520066"/>
                <a:gd name="connsiteX27-481" fmla="*/ 33026 w 8454400"/>
                <a:gd name="connsiteY27-482" fmla="*/ 257679 h 1520066"/>
                <a:gd name="connsiteX28-483" fmla="*/ 94142 w 8454400"/>
                <a:gd name="connsiteY28-484" fmla="*/ 257679 h 1520066"/>
                <a:gd name="connsiteX29-485" fmla="*/ 76235 w 8454400"/>
                <a:gd name="connsiteY29-486" fmla="*/ 299677 h 1520066"/>
                <a:gd name="connsiteX30-487" fmla="*/ 140053 w 8454400"/>
                <a:gd name="connsiteY30-488" fmla="*/ 715919 h 1520066"/>
                <a:gd name="connsiteX31-489" fmla="*/ 2361283 w 8454400"/>
                <a:gd name="connsiteY31-490" fmla="*/ 930232 h 1520066"/>
                <a:gd name="connsiteX32-491" fmla="*/ 2361890 w 8454400"/>
                <a:gd name="connsiteY32-492" fmla="*/ 932577 h 1520066"/>
                <a:gd name="connsiteX33-493" fmla="*/ 2418393 w 8454400"/>
                <a:gd name="connsiteY33-494" fmla="*/ 916935 h 1520066"/>
                <a:gd name="connsiteX34-495" fmla="*/ 3300486 w 8454400"/>
                <a:gd name="connsiteY34-496" fmla="*/ 708780 h 1520066"/>
                <a:gd name="connsiteX35-497" fmla="*/ 4213357 w 8454400"/>
                <a:gd name="connsiteY35-498" fmla="*/ 712935 h 1520066"/>
                <a:gd name="connsiteX36-499" fmla="*/ 4462699 w 8454400"/>
                <a:gd name="connsiteY36-500" fmla="*/ 1154825 h 1520066"/>
                <a:gd name="connsiteX37-501" fmla="*/ 4648321 w 8454400"/>
                <a:gd name="connsiteY37-502" fmla="*/ 1456806 h 1520066"/>
                <a:gd name="connsiteX38-503" fmla="*/ 5382034 w 8454400"/>
                <a:gd name="connsiteY38-504" fmla="*/ 911024 h 1520066"/>
                <a:gd name="connsiteX39-505" fmla="*/ 5554727 w 8454400"/>
                <a:gd name="connsiteY39-506" fmla="*/ 728634 h 1520066"/>
                <a:gd name="connsiteX40-507" fmla="*/ 5681246 w 8454400"/>
                <a:gd name="connsiteY40-508" fmla="*/ 599346 h 1520066"/>
                <a:gd name="connsiteX41-509" fmla="*/ 6613510 w 8454400"/>
                <a:gd name="connsiteY41-510" fmla="*/ 0 h 1520066"/>
                <a:gd name="connsiteX0-511" fmla="*/ 6613510 w 8415852"/>
                <a:gd name="connsiteY0-512" fmla="*/ 0 h 1520066"/>
                <a:gd name="connsiteX1-513" fmla="*/ 6625977 w 8415852"/>
                <a:gd name="connsiteY1-514" fmla="*/ 0 h 1520066"/>
                <a:gd name="connsiteX2-515" fmla="*/ 6964437 w 8415852"/>
                <a:gd name="connsiteY2-516" fmla="*/ 205015 h 1520066"/>
                <a:gd name="connsiteX3-517" fmla="*/ 7081720 w 8415852"/>
                <a:gd name="connsiteY3-518" fmla="*/ 587340 h 1520066"/>
                <a:gd name="connsiteX4-519" fmla="*/ 7221629 w 8415852"/>
                <a:gd name="connsiteY4-520" fmla="*/ 899480 h 1520066"/>
                <a:gd name="connsiteX5-521" fmla="*/ 8348876 w 8415852"/>
                <a:gd name="connsiteY5-522" fmla="*/ 665822 h 1520066"/>
                <a:gd name="connsiteX6-523" fmla="*/ 8415852 w 8415852"/>
                <a:gd name="connsiteY6-524" fmla="*/ 774648 h 1520066"/>
                <a:gd name="connsiteX7-525" fmla="*/ 7211471 w 8415852"/>
                <a:gd name="connsiteY7-526" fmla="*/ 959045 h 1520066"/>
                <a:gd name="connsiteX8-527" fmla="*/ 7023079 w 8415852"/>
                <a:gd name="connsiteY8-528" fmla="*/ 599807 h 1520066"/>
                <a:gd name="connsiteX9-529" fmla="*/ 6625054 w 8415852"/>
                <a:gd name="connsiteY9-530" fmla="*/ 60489 h 1520066"/>
                <a:gd name="connsiteX10-531" fmla="*/ 6613972 w 8415852"/>
                <a:gd name="connsiteY10-532" fmla="*/ 60489 h 1520066"/>
                <a:gd name="connsiteX11-533" fmla="*/ 5725111 w 8415852"/>
                <a:gd name="connsiteY11-534" fmla="*/ 640903 h 1520066"/>
                <a:gd name="connsiteX12-535" fmla="*/ 5596746 w 8415852"/>
                <a:gd name="connsiteY12-536" fmla="*/ 772500 h 1520066"/>
                <a:gd name="connsiteX13-537" fmla="*/ 5426824 w 8415852"/>
                <a:gd name="connsiteY13-538" fmla="*/ 951657 h 1520066"/>
                <a:gd name="connsiteX14-539" fmla="*/ 5037572 w 8415852"/>
                <a:gd name="connsiteY14-540" fmla="*/ 1342294 h 1520066"/>
                <a:gd name="connsiteX15-541" fmla="*/ 4680181 w 8415852"/>
                <a:gd name="connsiteY15-542" fmla="*/ 1520066 h 1520066"/>
                <a:gd name="connsiteX16-543" fmla="*/ 4637239 w 8415852"/>
                <a:gd name="connsiteY16-544" fmla="*/ 1515910 h 1520066"/>
                <a:gd name="connsiteX17-545" fmla="*/ 4405443 w 8415852"/>
                <a:gd name="connsiteY17-546" fmla="*/ 1172372 h 1520066"/>
                <a:gd name="connsiteX18-547" fmla="*/ 4179650 w 8415852"/>
                <a:gd name="connsiteY18-548" fmla="*/ 762803 h 1520066"/>
                <a:gd name="connsiteX19-549" fmla="*/ 3311567 w 8415852"/>
                <a:gd name="connsiteY19-550" fmla="*/ 767883 h 1520066"/>
                <a:gd name="connsiteX20-551" fmla="*/ 2360834 w 8415852"/>
                <a:gd name="connsiteY20-552" fmla="*/ 995061 h 1520066"/>
                <a:gd name="connsiteX21-553" fmla="*/ 2342497 w 8415852"/>
                <a:gd name="connsiteY21-554" fmla="*/ 992833 h 1520066"/>
                <a:gd name="connsiteX22-555" fmla="*/ 2126238 w 8415852"/>
                <a:gd name="connsiteY22-556" fmla="*/ 1040931 h 1520066"/>
                <a:gd name="connsiteX23-557" fmla="*/ 1317343 w 8415852"/>
                <a:gd name="connsiteY23-558" fmla="*/ 1114064 h 1520066"/>
                <a:gd name="connsiteX24-559" fmla="*/ 1009685 w 8415852"/>
                <a:gd name="connsiteY24-560" fmla="*/ 1102634 h 1520066"/>
                <a:gd name="connsiteX25-561" fmla="*/ 90523 w 8415852"/>
                <a:gd name="connsiteY25-562" fmla="*/ 742589 h 1520066"/>
                <a:gd name="connsiteX26-563" fmla="*/ 22895 w 8415852"/>
                <a:gd name="connsiteY26-564" fmla="*/ 281579 h 1520066"/>
                <a:gd name="connsiteX27-565" fmla="*/ 33026 w 8415852"/>
                <a:gd name="connsiteY27-566" fmla="*/ 257679 h 1520066"/>
                <a:gd name="connsiteX28-567" fmla="*/ 94142 w 8415852"/>
                <a:gd name="connsiteY28-568" fmla="*/ 257679 h 1520066"/>
                <a:gd name="connsiteX29-569" fmla="*/ 76235 w 8415852"/>
                <a:gd name="connsiteY29-570" fmla="*/ 299677 h 1520066"/>
                <a:gd name="connsiteX30-571" fmla="*/ 140053 w 8415852"/>
                <a:gd name="connsiteY30-572" fmla="*/ 715919 h 1520066"/>
                <a:gd name="connsiteX31-573" fmla="*/ 2361283 w 8415852"/>
                <a:gd name="connsiteY31-574" fmla="*/ 930232 h 1520066"/>
                <a:gd name="connsiteX32-575" fmla="*/ 2361890 w 8415852"/>
                <a:gd name="connsiteY32-576" fmla="*/ 932577 h 1520066"/>
                <a:gd name="connsiteX33-577" fmla="*/ 2418393 w 8415852"/>
                <a:gd name="connsiteY33-578" fmla="*/ 916935 h 1520066"/>
                <a:gd name="connsiteX34-579" fmla="*/ 3300486 w 8415852"/>
                <a:gd name="connsiteY34-580" fmla="*/ 708780 h 1520066"/>
                <a:gd name="connsiteX35-581" fmla="*/ 4213357 w 8415852"/>
                <a:gd name="connsiteY35-582" fmla="*/ 712935 h 1520066"/>
                <a:gd name="connsiteX36-583" fmla="*/ 4462699 w 8415852"/>
                <a:gd name="connsiteY36-584" fmla="*/ 1154825 h 1520066"/>
                <a:gd name="connsiteX37-585" fmla="*/ 4648321 w 8415852"/>
                <a:gd name="connsiteY37-586" fmla="*/ 1456806 h 1520066"/>
                <a:gd name="connsiteX38-587" fmla="*/ 5382034 w 8415852"/>
                <a:gd name="connsiteY38-588" fmla="*/ 911024 h 1520066"/>
                <a:gd name="connsiteX39-589" fmla="*/ 5554727 w 8415852"/>
                <a:gd name="connsiteY39-590" fmla="*/ 728634 h 1520066"/>
                <a:gd name="connsiteX40-591" fmla="*/ 5681246 w 8415852"/>
                <a:gd name="connsiteY40-592" fmla="*/ 599346 h 1520066"/>
                <a:gd name="connsiteX41-593" fmla="*/ 6613510 w 8415852"/>
                <a:gd name="connsiteY41-594" fmla="*/ 0 h 1520066"/>
                <a:gd name="connsiteX0-595" fmla="*/ 6613510 w 8399098"/>
                <a:gd name="connsiteY0-596" fmla="*/ 0 h 1520066"/>
                <a:gd name="connsiteX1-597" fmla="*/ 6625977 w 8399098"/>
                <a:gd name="connsiteY1-598" fmla="*/ 0 h 1520066"/>
                <a:gd name="connsiteX2-599" fmla="*/ 6964437 w 8399098"/>
                <a:gd name="connsiteY2-600" fmla="*/ 205015 h 1520066"/>
                <a:gd name="connsiteX3-601" fmla="*/ 7081720 w 8399098"/>
                <a:gd name="connsiteY3-602" fmla="*/ 587340 h 1520066"/>
                <a:gd name="connsiteX4-603" fmla="*/ 7221629 w 8399098"/>
                <a:gd name="connsiteY4-604" fmla="*/ 899480 h 1520066"/>
                <a:gd name="connsiteX5-605" fmla="*/ 8348876 w 8399098"/>
                <a:gd name="connsiteY5-606" fmla="*/ 665822 h 1520066"/>
                <a:gd name="connsiteX6-607" fmla="*/ 8399098 w 8399098"/>
                <a:gd name="connsiteY6-608" fmla="*/ 726460 h 1520066"/>
                <a:gd name="connsiteX7-609" fmla="*/ 7211471 w 8399098"/>
                <a:gd name="connsiteY7-610" fmla="*/ 959045 h 1520066"/>
                <a:gd name="connsiteX8-611" fmla="*/ 7023079 w 8399098"/>
                <a:gd name="connsiteY8-612" fmla="*/ 599807 h 1520066"/>
                <a:gd name="connsiteX9-613" fmla="*/ 6625054 w 8399098"/>
                <a:gd name="connsiteY9-614" fmla="*/ 60489 h 1520066"/>
                <a:gd name="connsiteX10-615" fmla="*/ 6613972 w 8399098"/>
                <a:gd name="connsiteY10-616" fmla="*/ 60489 h 1520066"/>
                <a:gd name="connsiteX11-617" fmla="*/ 5725111 w 8399098"/>
                <a:gd name="connsiteY11-618" fmla="*/ 640903 h 1520066"/>
                <a:gd name="connsiteX12-619" fmla="*/ 5596746 w 8399098"/>
                <a:gd name="connsiteY12-620" fmla="*/ 772500 h 1520066"/>
                <a:gd name="connsiteX13-621" fmla="*/ 5426824 w 8399098"/>
                <a:gd name="connsiteY13-622" fmla="*/ 951657 h 1520066"/>
                <a:gd name="connsiteX14-623" fmla="*/ 5037572 w 8399098"/>
                <a:gd name="connsiteY14-624" fmla="*/ 1342294 h 1520066"/>
                <a:gd name="connsiteX15-625" fmla="*/ 4680181 w 8399098"/>
                <a:gd name="connsiteY15-626" fmla="*/ 1520066 h 1520066"/>
                <a:gd name="connsiteX16-627" fmla="*/ 4637239 w 8399098"/>
                <a:gd name="connsiteY16-628" fmla="*/ 1515910 h 1520066"/>
                <a:gd name="connsiteX17-629" fmla="*/ 4405443 w 8399098"/>
                <a:gd name="connsiteY17-630" fmla="*/ 1172372 h 1520066"/>
                <a:gd name="connsiteX18-631" fmla="*/ 4179650 w 8399098"/>
                <a:gd name="connsiteY18-632" fmla="*/ 762803 h 1520066"/>
                <a:gd name="connsiteX19-633" fmla="*/ 3311567 w 8399098"/>
                <a:gd name="connsiteY19-634" fmla="*/ 767883 h 1520066"/>
                <a:gd name="connsiteX20-635" fmla="*/ 2360834 w 8399098"/>
                <a:gd name="connsiteY20-636" fmla="*/ 995061 h 1520066"/>
                <a:gd name="connsiteX21-637" fmla="*/ 2342497 w 8399098"/>
                <a:gd name="connsiteY21-638" fmla="*/ 992833 h 1520066"/>
                <a:gd name="connsiteX22-639" fmla="*/ 2126238 w 8399098"/>
                <a:gd name="connsiteY22-640" fmla="*/ 1040931 h 1520066"/>
                <a:gd name="connsiteX23-641" fmla="*/ 1317343 w 8399098"/>
                <a:gd name="connsiteY23-642" fmla="*/ 1114064 h 1520066"/>
                <a:gd name="connsiteX24-643" fmla="*/ 1009685 w 8399098"/>
                <a:gd name="connsiteY24-644" fmla="*/ 1102634 h 1520066"/>
                <a:gd name="connsiteX25-645" fmla="*/ 90523 w 8399098"/>
                <a:gd name="connsiteY25-646" fmla="*/ 742589 h 1520066"/>
                <a:gd name="connsiteX26-647" fmla="*/ 22895 w 8399098"/>
                <a:gd name="connsiteY26-648" fmla="*/ 281579 h 1520066"/>
                <a:gd name="connsiteX27-649" fmla="*/ 33026 w 8399098"/>
                <a:gd name="connsiteY27-650" fmla="*/ 257679 h 1520066"/>
                <a:gd name="connsiteX28-651" fmla="*/ 94142 w 8399098"/>
                <a:gd name="connsiteY28-652" fmla="*/ 257679 h 1520066"/>
                <a:gd name="connsiteX29-653" fmla="*/ 76235 w 8399098"/>
                <a:gd name="connsiteY29-654" fmla="*/ 299677 h 1520066"/>
                <a:gd name="connsiteX30-655" fmla="*/ 140053 w 8399098"/>
                <a:gd name="connsiteY30-656" fmla="*/ 715919 h 1520066"/>
                <a:gd name="connsiteX31-657" fmla="*/ 2361283 w 8399098"/>
                <a:gd name="connsiteY31-658" fmla="*/ 930232 h 1520066"/>
                <a:gd name="connsiteX32-659" fmla="*/ 2361890 w 8399098"/>
                <a:gd name="connsiteY32-660" fmla="*/ 932577 h 1520066"/>
                <a:gd name="connsiteX33-661" fmla="*/ 2418393 w 8399098"/>
                <a:gd name="connsiteY33-662" fmla="*/ 916935 h 1520066"/>
                <a:gd name="connsiteX34-663" fmla="*/ 3300486 w 8399098"/>
                <a:gd name="connsiteY34-664" fmla="*/ 708780 h 1520066"/>
                <a:gd name="connsiteX35-665" fmla="*/ 4213357 w 8399098"/>
                <a:gd name="connsiteY35-666" fmla="*/ 712935 h 1520066"/>
                <a:gd name="connsiteX36-667" fmla="*/ 4462699 w 8399098"/>
                <a:gd name="connsiteY36-668" fmla="*/ 1154825 h 1520066"/>
                <a:gd name="connsiteX37-669" fmla="*/ 4648321 w 8399098"/>
                <a:gd name="connsiteY37-670" fmla="*/ 1456806 h 1520066"/>
                <a:gd name="connsiteX38-671" fmla="*/ 5382034 w 8399098"/>
                <a:gd name="connsiteY38-672" fmla="*/ 911024 h 1520066"/>
                <a:gd name="connsiteX39-673" fmla="*/ 5554727 w 8399098"/>
                <a:gd name="connsiteY39-674" fmla="*/ 728634 h 1520066"/>
                <a:gd name="connsiteX40-675" fmla="*/ 5681246 w 8399098"/>
                <a:gd name="connsiteY40-676" fmla="*/ 599346 h 1520066"/>
                <a:gd name="connsiteX41-677" fmla="*/ 6613510 w 8399098"/>
                <a:gd name="connsiteY41-678" fmla="*/ 0 h 1520066"/>
                <a:gd name="connsiteX0-679" fmla="*/ 6613510 w 8399098"/>
                <a:gd name="connsiteY0-680" fmla="*/ 0 h 1520066"/>
                <a:gd name="connsiteX1-681" fmla="*/ 6625977 w 8399098"/>
                <a:gd name="connsiteY1-682" fmla="*/ 0 h 1520066"/>
                <a:gd name="connsiteX2-683" fmla="*/ 6964437 w 8399098"/>
                <a:gd name="connsiteY2-684" fmla="*/ 205015 h 1520066"/>
                <a:gd name="connsiteX3-685" fmla="*/ 7081720 w 8399098"/>
                <a:gd name="connsiteY3-686" fmla="*/ 587340 h 1520066"/>
                <a:gd name="connsiteX4-687" fmla="*/ 7221629 w 8399098"/>
                <a:gd name="connsiteY4-688" fmla="*/ 899480 h 1520066"/>
                <a:gd name="connsiteX5-689" fmla="*/ 8348876 w 8399098"/>
                <a:gd name="connsiteY5-690" fmla="*/ 665822 h 1520066"/>
                <a:gd name="connsiteX6-691" fmla="*/ 8399098 w 8399098"/>
                <a:gd name="connsiteY6-692" fmla="*/ 726460 h 1520066"/>
                <a:gd name="connsiteX7-693" fmla="*/ 7211471 w 8399098"/>
                <a:gd name="connsiteY7-694" fmla="*/ 959045 h 1520066"/>
                <a:gd name="connsiteX8-695" fmla="*/ 7023079 w 8399098"/>
                <a:gd name="connsiteY8-696" fmla="*/ 599807 h 1520066"/>
                <a:gd name="connsiteX9-697" fmla="*/ 6625054 w 8399098"/>
                <a:gd name="connsiteY9-698" fmla="*/ 60489 h 1520066"/>
                <a:gd name="connsiteX10-699" fmla="*/ 6613972 w 8399098"/>
                <a:gd name="connsiteY10-700" fmla="*/ 60489 h 1520066"/>
                <a:gd name="connsiteX11-701" fmla="*/ 5725111 w 8399098"/>
                <a:gd name="connsiteY11-702" fmla="*/ 640903 h 1520066"/>
                <a:gd name="connsiteX12-703" fmla="*/ 5596746 w 8399098"/>
                <a:gd name="connsiteY12-704" fmla="*/ 772500 h 1520066"/>
                <a:gd name="connsiteX13-705" fmla="*/ 5426824 w 8399098"/>
                <a:gd name="connsiteY13-706" fmla="*/ 951657 h 1520066"/>
                <a:gd name="connsiteX14-707" fmla="*/ 5037572 w 8399098"/>
                <a:gd name="connsiteY14-708" fmla="*/ 1342294 h 1520066"/>
                <a:gd name="connsiteX15-709" fmla="*/ 4680181 w 8399098"/>
                <a:gd name="connsiteY15-710" fmla="*/ 1520066 h 1520066"/>
                <a:gd name="connsiteX16-711" fmla="*/ 4637239 w 8399098"/>
                <a:gd name="connsiteY16-712" fmla="*/ 1515910 h 1520066"/>
                <a:gd name="connsiteX17-713" fmla="*/ 4405443 w 8399098"/>
                <a:gd name="connsiteY17-714" fmla="*/ 1172372 h 1520066"/>
                <a:gd name="connsiteX18-715" fmla="*/ 4179650 w 8399098"/>
                <a:gd name="connsiteY18-716" fmla="*/ 762803 h 1520066"/>
                <a:gd name="connsiteX19-717" fmla="*/ 3311567 w 8399098"/>
                <a:gd name="connsiteY19-718" fmla="*/ 767883 h 1520066"/>
                <a:gd name="connsiteX20-719" fmla="*/ 2360834 w 8399098"/>
                <a:gd name="connsiteY20-720" fmla="*/ 995061 h 1520066"/>
                <a:gd name="connsiteX21-721" fmla="*/ 2342497 w 8399098"/>
                <a:gd name="connsiteY21-722" fmla="*/ 992833 h 1520066"/>
                <a:gd name="connsiteX22-723" fmla="*/ 2126238 w 8399098"/>
                <a:gd name="connsiteY22-724" fmla="*/ 1040931 h 1520066"/>
                <a:gd name="connsiteX23-725" fmla="*/ 1317343 w 8399098"/>
                <a:gd name="connsiteY23-726" fmla="*/ 1114064 h 1520066"/>
                <a:gd name="connsiteX24-727" fmla="*/ 1009685 w 8399098"/>
                <a:gd name="connsiteY24-728" fmla="*/ 1102634 h 1520066"/>
                <a:gd name="connsiteX25-729" fmla="*/ 90523 w 8399098"/>
                <a:gd name="connsiteY25-730" fmla="*/ 742589 h 1520066"/>
                <a:gd name="connsiteX26-731" fmla="*/ 22895 w 8399098"/>
                <a:gd name="connsiteY26-732" fmla="*/ 281579 h 1520066"/>
                <a:gd name="connsiteX27-733" fmla="*/ 33026 w 8399098"/>
                <a:gd name="connsiteY27-734" fmla="*/ 257679 h 1520066"/>
                <a:gd name="connsiteX28-735" fmla="*/ 94142 w 8399098"/>
                <a:gd name="connsiteY28-736" fmla="*/ 257679 h 1520066"/>
                <a:gd name="connsiteX29-737" fmla="*/ 76235 w 8399098"/>
                <a:gd name="connsiteY29-738" fmla="*/ 299677 h 1520066"/>
                <a:gd name="connsiteX30-739" fmla="*/ 140053 w 8399098"/>
                <a:gd name="connsiteY30-740" fmla="*/ 715919 h 1520066"/>
                <a:gd name="connsiteX31-741" fmla="*/ 2361283 w 8399098"/>
                <a:gd name="connsiteY31-742" fmla="*/ 930232 h 1520066"/>
                <a:gd name="connsiteX32-743" fmla="*/ 2361890 w 8399098"/>
                <a:gd name="connsiteY32-744" fmla="*/ 932577 h 1520066"/>
                <a:gd name="connsiteX33-745" fmla="*/ 2418393 w 8399098"/>
                <a:gd name="connsiteY33-746" fmla="*/ 916935 h 1520066"/>
                <a:gd name="connsiteX34-747" fmla="*/ 3300486 w 8399098"/>
                <a:gd name="connsiteY34-748" fmla="*/ 708780 h 1520066"/>
                <a:gd name="connsiteX35-749" fmla="*/ 4213357 w 8399098"/>
                <a:gd name="connsiteY35-750" fmla="*/ 712935 h 1520066"/>
                <a:gd name="connsiteX36-751" fmla="*/ 4462699 w 8399098"/>
                <a:gd name="connsiteY36-752" fmla="*/ 1154825 h 1520066"/>
                <a:gd name="connsiteX37-753" fmla="*/ 4648321 w 8399098"/>
                <a:gd name="connsiteY37-754" fmla="*/ 1456806 h 1520066"/>
                <a:gd name="connsiteX38-755" fmla="*/ 5382034 w 8399098"/>
                <a:gd name="connsiteY38-756" fmla="*/ 911024 h 1520066"/>
                <a:gd name="connsiteX39-757" fmla="*/ 5554727 w 8399098"/>
                <a:gd name="connsiteY39-758" fmla="*/ 728634 h 1520066"/>
                <a:gd name="connsiteX40-759" fmla="*/ 5681246 w 8399098"/>
                <a:gd name="connsiteY40-760" fmla="*/ 599346 h 1520066"/>
                <a:gd name="connsiteX41-761" fmla="*/ 6613510 w 8399098"/>
                <a:gd name="connsiteY41-762" fmla="*/ 0 h 1520066"/>
                <a:gd name="connsiteX0-763" fmla="*/ 6613510 w 8393514"/>
                <a:gd name="connsiteY0-764" fmla="*/ 0 h 1520066"/>
                <a:gd name="connsiteX1-765" fmla="*/ 6625977 w 8393514"/>
                <a:gd name="connsiteY1-766" fmla="*/ 0 h 1520066"/>
                <a:gd name="connsiteX2-767" fmla="*/ 6964437 w 8393514"/>
                <a:gd name="connsiteY2-768" fmla="*/ 205015 h 1520066"/>
                <a:gd name="connsiteX3-769" fmla="*/ 7081720 w 8393514"/>
                <a:gd name="connsiteY3-770" fmla="*/ 587340 h 1520066"/>
                <a:gd name="connsiteX4-771" fmla="*/ 7221629 w 8393514"/>
                <a:gd name="connsiteY4-772" fmla="*/ 899480 h 1520066"/>
                <a:gd name="connsiteX5-773" fmla="*/ 8348876 w 8393514"/>
                <a:gd name="connsiteY5-774" fmla="*/ 665822 h 1520066"/>
                <a:gd name="connsiteX6-775" fmla="*/ 8393514 w 8393514"/>
                <a:gd name="connsiteY6-776" fmla="*/ 714412 h 1520066"/>
                <a:gd name="connsiteX7-777" fmla="*/ 7211471 w 8393514"/>
                <a:gd name="connsiteY7-778" fmla="*/ 959045 h 1520066"/>
                <a:gd name="connsiteX8-779" fmla="*/ 7023079 w 8393514"/>
                <a:gd name="connsiteY8-780" fmla="*/ 599807 h 1520066"/>
                <a:gd name="connsiteX9-781" fmla="*/ 6625054 w 8393514"/>
                <a:gd name="connsiteY9-782" fmla="*/ 60489 h 1520066"/>
                <a:gd name="connsiteX10-783" fmla="*/ 6613972 w 8393514"/>
                <a:gd name="connsiteY10-784" fmla="*/ 60489 h 1520066"/>
                <a:gd name="connsiteX11-785" fmla="*/ 5725111 w 8393514"/>
                <a:gd name="connsiteY11-786" fmla="*/ 640903 h 1520066"/>
                <a:gd name="connsiteX12-787" fmla="*/ 5596746 w 8393514"/>
                <a:gd name="connsiteY12-788" fmla="*/ 772500 h 1520066"/>
                <a:gd name="connsiteX13-789" fmla="*/ 5426824 w 8393514"/>
                <a:gd name="connsiteY13-790" fmla="*/ 951657 h 1520066"/>
                <a:gd name="connsiteX14-791" fmla="*/ 5037572 w 8393514"/>
                <a:gd name="connsiteY14-792" fmla="*/ 1342294 h 1520066"/>
                <a:gd name="connsiteX15-793" fmla="*/ 4680181 w 8393514"/>
                <a:gd name="connsiteY15-794" fmla="*/ 1520066 h 1520066"/>
                <a:gd name="connsiteX16-795" fmla="*/ 4637239 w 8393514"/>
                <a:gd name="connsiteY16-796" fmla="*/ 1515910 h 1520066"/>
                <a:gd name="connsiteX17-797" fmla="*/ 4405443 w 8393514"/>
                <a:gd name="connsiteY17-798" fmla="*/ 1172372 h 1520066"/>
                <a:gd name="connsiteX18-799" fmla="*/ 4179650 w 8393514"/>
                <a:gd name="connsiteY18-800" fmla="*/ 762803 h 1520066"/>
                <a:gd name="connsiteX19-801" fmla="*/ 3311567 w 8393514"/>
                <a:gd name="connsiteY19-802" fmla="*/ 767883 h 1520066"/>
                <a:gd name="connsiteX20-803" fmla="*/ 2360834 w 8393514"/>
                <a:gd name="connsiteY20-804" fmla="*/ 995061 h 1520066"/>
                <a:gd name="connsiteX21-805" fmla="*/ 2342497 w 8393514"/>
                <a:gd name="connsiteY21-806" fmla="*/ 992833 h 1520066"/>
                <a:gd name="connsiteX22-807" fmla="*/ 2126238 w 8393514"/>
                <a:gd name="connsiteY22-808" fmla="*/ 1040931 h 1520066"/>
                <a:gd name="connsiteX23-809" fmla="*/ 1317343 w 8393514"/>
                <a:gd name="connsiteY23-810" fmla="*/ 1114064 h 1520066"/>
                <a:gd name="connsiteX24-811" fmla="*/ 1009685 w 8393514"/>
                <a:gd name="connsiteY24-812" fmla="*/ 1102634 h 1520066"/>
                <a:gd name="connsiteX25-813" fmla="*/ 90523 w 8393514"/>
                <a:gd name="connsiteY25-814" fmla="*/ 742589 h 1520066"/>
                <a:gd name="connsiteX26-815" fmla="*/ 22895 w 8393514"/>
                <a:gd name="connsiteY26-816" fmla="*/ 281579 h 1520066"/>
                <a:gd name="connsiteX27-817" fmla="*/ 33026 w 8393514"/>
                <a:gd name="connsiteY27-818" fmla="*/ 257679 h 1520066"/>
                <a:gd name="connsiteX28-819" fmla="*/ 94142 w 8393514"/>
                <a:gd name="connsiteY28-820" fmla="*/ 257679 h 1520066"/>
                <a:gd name="connsiteX29-821" fmla="*/ 76235 w 8393514"/>
                <a:gd name="connsiteY29-822" fmla="*/ 299677 h 1520066"/>
                <a:gd name="connsiteX30-823" fmla="*/ 140053 w 8393514"/>
                <a:gd name="connsiteY30-824" fmla="*/ 715919 h 1520066"/>
                <a:gd name="connsiteX31-825" fmla="*/ 2361283 w 8393514"/>
                <a:gd name="connsiteY31-826" fmla="*/ 930232 h 1520066"/>
                <a:gd name="connsiteX32-827" fmla="*/ 2361890 w 8393514"/>
                <a:gd name="connsiteY32-828" fmla="*/ 932577 h 1520066"/>
                <a:gd name="connsiteX33-829" fmla="*/ 2418393 w 8393514"/>
                <a:gd name="connsiteY33-830" fmla="*/ 916935 h 1520066"/>
                <a:gd name="connsiteX34-831" fmla="*/ 3300486 w 8393514"/>
                <a:gd name="connsiteY34-832" fmla="*/ 708780 h 1520066"/>
                <a:gd name="connsiteX35-833" fmla="*/ 4213357 w 8393514"/>
                <a:gd name="connsiteY35-834" fmla="*/ 712935 h 1520066"/>
                <a:gd name="connsiteX36-835" fmla="*/ 4462699 w 8393514"/>
                <a:gd name="connsiteY36-836" fmla="*/ 1154825 h 1520066"/>
                <a:gd name="connsiteX37-837" fmla="*/ 4648321 w 8393514"/>
                <a:gd name="connsiteY37-838" fmla="*/ 1456806 h 1520066"/>
                <a:gd name="connsiteX38-839" fmla="*/ 5382034 w 8393514"/>
                <a:gd name="connsiteY38-840" fmla="*/ 911024 h 1520066"/>
                <a:gd name="connsiteX39-841" fmla="*/ 5554727 w 8393514"/>
                <a:gd name="connsiteY39-842" fmla="*/ 728634 h 1520066"/>
                <a:gd name="connsiteX40-843" fmla="*/ 5681246 w 8393514"/>
                <a:gd name="connsiteY40-844" fmla="*/ 599346 h 1520066"/>
                <a:gd name="connsiteX41-845" fmla="*/ 6613510 w 8393514"/>
                <a:gd name="connsiteY41-846" fmla="*/ 0 h 1520066"/>
                <a:gd name="connsiteX0-847" fmla="*/ 6613510 w 8393514"/>
                <a:gd name="connsiteY0-848" fmla="*/ 0 h 1520066"/>
                <a:gd name="connsiteX1-849" fmla="*/ 6625977 w 8393514"/>
                <a:gd name="connsiteY1-850" fmla="*/ 0 h 1520066"/>
                <a:gd name="connsiteX2-851" fmla="*/ 6964437 w 8393514"/>
                <a:gd name="connsiteY2-852" fmla="*/ 205015 h 1520066"/>
                <a:gd name="connsiteX3-853" fmla="*/ 7062175 w 8393514"/>
                <a:gd name="connsiteY3-854" fmla="*/ 575294 h 1520066"/>
                <a:gd name="connsiteX4-855" fmla="*/ 7221629 w 8393514"/>
                <a:gd name="connsiteY4-856" fmla="*/ 899480 h 1520066"/>
                <a:gd name="connsiteX5-857" fmla="*/ 8348876 w 8393514"/>
                <a:gd name="connsiteY5-858" fmla="*/ 665822 h 1520066"/>
                <a:gd name="connsiteX6-859" fmla="*/ 8393514 w 8393514"/>
                <a:gd name="connsiteY6-860" fmla="*/ 714412 h 1520066"/>
                <a:gd name="connsiteX7-861" fmla="*/ 7211471 w 8393514"/>
                <a:gd name="connsiteY7-862" fmla="*/ 959045 h 1520066"/>
                <a:gd name="connsiteX8-863" fmla="*/ 7023079 w 8393514"/>
                <a:gd name="connsiteY8-864" fmla="*/ 599807 h 1520066"/>
                <a:gd name="connsiteX9-865" fmla="*/ 6625054 w 8393514"/>
                <a:gd name="connsiteY9-866" fmla="*/ 60489 h 1520066"/>
                <a:gd name="connsiteX10-867" fmla="*/ 6613972 w 8393514"/>
                <a:gd name="connsiteY10-868" fmla="*/ 60489 h 1520066"/>
                <a:gd name="connsiteX11-869" fmla="*/ 5725111 w 8393514"/>
                <a:gd name="connsiteY11-870" fmla="*/ 640903 h 1520066"/>
                <a:gd name="connsiteX12-871" fmla="*/ 5596746 w 8393514"/>
                <a:gd name="connsiteY12-872" fmla="*/ 772500 h 1520066"/>
                <a:gd name="connsiteX13-873" fmla="*/ 5426824 w 8393514"/>
                <a:gd name="connsiteY13-874" fmla="*/ 951657 h 1520066"/>
                <a:gd name="connsiteX14-875" fmla="*/ 5037572 w 8393514"/>
                <a:gd name="connsiteY14-876" fmla="*/ 1342294 h 1520066"/>
                <a:gd name="connsiteX15-877" fmla="*/ 4680181 w 8393514"/>
                <a:gd name="connsiteY15-878" fmla="*/ 1520066 h 1520066"/>
                <a:gd name="connsiteX16-879" fmla="*/ 4637239 w 8393514"/>
                <a:gd name="connsiteY16-880" fmla="*/ 1515910 h 1520066"/>
                <a:gd name="connsiteX17-881" fmla="*/ 4405443 w 8393514"/>
                <a:gd name="connsiteY17-882" fmla="*/ 1172372 h 1520066"/>
                <a:gd name="connsiteX18-883" fmla="*/ 4179650 w 8393514"/>
                <a:gd name="connsiteY18-884" fmla="*/ 762803 h 1520066"/>
                <a:gd name="connsiteX19-885" fmla="*/ 3311567 w 8393514"/>
                <a:gd name="connsiteY19-886" fmla="*/ 767883 h 1520066"/>
                <a:gd name="connsiteX20-887" fmla="*/ 2360834 w 8393514"/>
                <a:gd name="connsiteY20-888" fmla="*/ 995061 h 1520066"/>
                <a:gd name="connsiteX21-889" fmla="*/ 2342497 w 8393514"/>
                <a:gd name="connsiteY21-890" fmla="*/ 992833 h 1520066"/>
                <a:gd name="connsiteX22-891" fmla="*/ 2126238 w 8393514"/>
                <a:gd name="connsiteY22-892" fmla="*/ 1040931 h 1520066"/>
                <a:gd name="connsiteX23-893" fmla="*/ 1317343 w 8393514"/>
                <a:gd name="connsiteY23-894" fmla="*/ 1114064 h 1520066"/>
                <a:gd name="connsiteX24-895" fmla="*/ 1009685 w 8393514"/>
                <a:gd name="connsiteY24-896" fmla="*/ 1102634 h 1520066"/>
                <a:gd name="connsiteX25-897" fmla="*/ 90523 w 8393514"/>
                <a:gd name="connsiteY25-898" fmla="*/ 742589 h 1520066"/>
                <a:gd name="connsiteX26-899" fmla="*/ 22895 w 8393514"/>
                <a:gd name="connsiteY26-900" fmla="*/ 281579 h 1520066"/>
                <a:gd name="connsiteX27-901" fmla="*/ 33026 w 8393514"/>
                <a:gd name="connsiteY27-902" fmla="*/ 257679 h 1520066"/>
                <a:gd name="connsiteX28-903" fmla="*/ 94142 w 8393514"/>
                <a:gd name="connsiteY28-904" fmla="*/ 257679 h 1520066"/>
                <a:gd name="connsiteX29-905" fmla="*/ 76235 w 8393514"/>
                <a:gd name="connsiteY29-906" fmla="*/ 299677 h 1520066"/>
                <a:gd name="connsiteX30-907" fmla="*/ 140053 w 8393514"/>
                <a:gd name="connsiteY30-908" fmla="*/ 715919 h 1520066"/>
                <a:gd name="connsiteX31-909" fmla="*/ 2361283 w 8393514"/>
                <a:gd name="connsiteY31-910" fmla="*/ 930232 h 1520066"/>
                <a:gd name="connsiteX32-911" fmla="*/ 2361890 w 8393514"/>
                <a:gd name="connsiteY32-912" fmla="*/ 932577 h 1520066"/>
                <a:gd name="connsiteX33-913" fmla="*/ 2418393 w 8393514"/>
                <a:gd name="connsiteY33-914" fmla="*/ 916935 h 1520066"/>
                <a:gd name="connsiteX34-915" fmla="*/ 3300486 w 8393514"/>
                <a:gd name="connsiteY34-916" fmla="*/ 708780 h 1520066"/>
                <a:gd name="connsiteX35-917" fmla="*/ 4213357 w 8393514"/>
                <a:gd name="connsiteY35-918" fmla="*/ 712935 h 1520066"/>
                <a:gd name="connsiteX36-919" fmla="*/ 4462699 w 8393514"/>
                <a:gd name="connsiteY36-920" fmla="*/ 1154825 h 1520066"/>
                <a:gd name="connsiteX37-921" fmla="*/ 4648321 w 8393514"/>
                <a:gd name="connsiteY37-922" fmla="*/ 1456806 h 1520066"/>
                <a:gd name="connsiteX38-923" fmla="*/ 5382034 w 8393514"/>
                <a:gd name="connsiteY38-924" fmla="*/ 911024 h 1520066"/>
                <a:gd name="connsiteX39-925" fmla="*/ 5554727 w 8393514"/>
                <a:gd name="connsiteY39-926" fmla="*/ 728634 h 1520066"/>
                <a:gd name="connsiteX40-927" fmla="*/ 5681246 w 8393514"/>
                <a:gd name="connsiteY40-928" fmla="*/ 599346 h 1520066"/>
                <a:gd name="connsiteX41-929" fmla="*/ 6613510 w 8393514"/>
                <a:gd name="connsiteY41-930" fmla="*/ 0 h 1520066"/>
                <a:gd name="connsiteX0-931" fmla="*/ 6613510 w 8393514"/>
                <a:gd name="connsiteY0-932" fmla="*/ 13848 h 1533914"/>
                <a:gd name="connsiteX1-933" fmla="*/ 6625977 w 8393514"/>
                <a:gd name="connsiteY1-934" fmla="*/ 13848 h 1533914"/>
                <a:gd name="connsiteX2-935" fmla="*/ 6972814 w 8393514"/>
                <a:gd name="connsiteY2-936" fmla="*/ 200793 h 1533914"/>
                <a:gd name="connsiteX3-937" fmla="*/ 7062175 w 8393514"/>
                <a:gd name="connsiteY3-938" fmla="*/ 589142 h 1533914"/>
                <a:gd name="connsiteX4-939" fmla="*/ 7221629 w 8393514"/>
                <a:gd name="connsiteY4-940" fmla="*/ 913328 h 1533914"/>
                <a:gd name="connsiteX5-941" fmla="*/ 8348876 w 8393514"/>
                <a:gd name="connsiteY5-942" fmla="*/ 679670 h 1533914"/>
                <a:gd name="connsiteX6-943" fmla="*/ 8393514 w 8393514"/>
                <a:gd name="connsiteY6-944" fmla="*/ 728260 h 1533914"/>
                <a:gd name="connsiteX7-945" fmla="*/ 7211471 w 8393514"/>
                <a:gd name="connsiteY7-946" fmla="*/ 972893 h 1533914"/>
                <a:gd name="connsiteX8-947" fmla="*/ 7023079 w 8393514"/>
                <a:gd name="connsiteY8-948" fmla="*/ 613655 h 1533914"/>
                <a:gd name="connsiteX9-949" fmla="*/ 6625054 w 8393514"/>
                <a:gd name="connsiteY9-950" fmla="*/ 74337 h 1533914"/>
                <a:gd name="connsiteX10-951" fmla="*/ 6613972 w 8393514"/>
                <a:gd name="connsiteY10-952" fmla="*/ 74337 h 1533914"/>
                <a:gd name="connsiteX11-953" fmla="*/ 5725111 w 8393514"/>
                <a:gd name="connsiteY11-954" fmla="*/ 654751 h 1533914"/>
                <a:gd name="connsiteX12-955" fmla="*/ 5596746 w 8393514"/>
                <a:gd name="connsiteY12-956" fmla="*/ 786348 h 1533914"/>
                <a:gd name="connsiteX13-957" fmla="*/ 5426824 w 8393514"/>
                <a:gd name="connsiteY13-958" fmla="*/ 965505 h 1533914"/>
                <a:gd name="connsiteX14-959" fmla="*/ 5037572 w 8393514"/>
                <a:gd name="connsiteY14-960" fmla="*/ 1356142 h 1533914"/>
                <a:gd name="connsiteX15-961" fmla="*/ 4680181 w 8393514"/>
                <a:gd name="connsiteY15-962" fmla="*/ 1533914 h 1533914"/>
                <a:gd name="connsiteX16-963" fmla="*/ 4637239 w 8393514"/>
                <a:gd name="connsiteY16-964" fmla="*/ 1529758 h 1533914"/>
                <a:gd name="connsiteX17-965" fmla="*/ 4405443 w 8393514"/>
                <a:gd name="connsiteY17-966" fmla="*/ 1186220 h 1533914"/>
                <a:gd name="connsiteX18-967" fmla="*/ 4179650 w 8393514"/>
                <a:gd name="connsiteY18-968" fmla="*/ 776651 h 1533914"/>
                <a:gd name="connsiteX19-969" fmla="*/ 3311567 w 8393514"/>
                <a:gd name="connsiteY19-970" fmla="*/ 781731 h 1533914"/>
                <a:gd name="connsiteX20-971" fmla="*/ 2360834 w 8393514"/>
                <a:gd name="connsiteY20-972" fmla="*/ 1008909 h 1533914"/>
                <a:gd name="connsiteX21-973" fmla="*/ 2342497 w 8393514"/>
                <a:gd name="connsiteY21-974" fmla="*/ 1006681 h 1533914"/>
                <a:gd name="connsiteX22-975" fmla="*/ 2126238 w 8393514"/>
                <a:gd name="connsiteY22-976" fmla="*/ 1054779 h 1533914"/>
                <a:gd name="connsiteX23-977" fmla="*/ 1317343 w 8393514"/>
                <a:gd name="connsiteY23-978" fmla="*/ 1127912 h 1533914"/>
                <a:gd name="connsiteX24-979" fmla="*/ 1009685 w 8393514"/>
                <a:gd name="connsiteY24-980" fmla="*/ 1116482 h 1533914"/>
                <a:gd name="connsiteX25-981" fmla="*/ 90523 w 8393514"/>
                <a:gd name="connsiteY25-982" fmla="*/ 756437 h 1533914"/>
                <a:gd name="connsiteX26-983" fmla="*/ 22895 w 8393514"/>
                <a:gd name="connsiteY26-984" fmla="*/ 295427 h 1533914"/>
                <a:gd name="connsiteX27-985" fmla="*/ 33026 w 8393514"/>
                <a:gd name="connsiteY27-986" fmla="*/ 271527 h 1533914"/>
                <a:gd name="connsiteX28-987" fmla="*/ 94142 w 8393514"/>
                <a:gd name="connsiteY28-988" fmla="*/ 271527 h 1533914"/>
                <a:gd name="connsiteX29-989" fmla="*/ 76235 w 8393514"/>
                <a:gd name="connsiteY29-990" fmla="*/ 313525 h 1533914"/>
                <a:gd name="connsiteX30-991" fmla="*/ 140053 w 8393514"/>
                <a:gd name="connsiteY30-992" fmla="*/ 729767 h 1533914"/>
                <a:gd name="connsiteX31-993" fmla="*/ 2361283 w 8393514"/>
                <a:gd name="connsiteY31-994" fmla="*/ 944080 h 1533914"/>
                <a:gd name="connsiteX32-995" fmla="*/ 2361890 w 8393514"/>
                <a:gd name="connsiteY32-996" fmla="*/ 946425 h 1533914"/>
                <a:gd name="connsiteX33-997" fmla="*/ 2418393 w 8393514"/>
                <a:gd name="connsiteY33-998" fmla="*/ 930783 h 1533914"/>
                <a:gd name="connsiteX34-999" fmla="*/ 3300486 w 8393514"/>
                <a:gd name="connsiteY34-1000" fmla="*/ 722628 h 1533914"/>
                <a:gd name="connsiteX35-1001" fmla="*/ 4213357 w 8393514"/>
                <a:gd name="connsiteY35-1002" fmla="*/ 726783 h 1533914"/>
                <a:gd name="connsiteX36-1003" fmla="*/ 4462699 w 8393514"/>
                <a:gd name="connsiteY36-1004" fmla="*/ 1168673 h 1533914"/>
                <a:gd name="connsiteX37-1005" fmla="*/ 4648321 w 8393514"/>
                <a:gd name="connsiteY37-1006" fmla="*/ 1470654 h 1533914"/>
                <a:gd name="connsiteX38-1007" fmla="*/ 5382034 w 8393514"/>
                <a:gd name="connsiteY38-1008" fmla="*/ 924872 h 1533914"/>
                <a:gd name="connsiteX39-1009" fmla="*/ 5554727 w 8393514"/>
                <a:gd name="connsiteY39-1010" fmla="*/ 742482 h 1533914"/>
                <a:gd name="connsiteX40-1011" fmla="*/ 5681246 w 8393514"/>
                <a:gd name="connsiteY40-1012" fmla="*/ 613194 h 1533914"/>
                <a:gd name="connsiteX41-1013" fmla="*/ 6613510 w 8393514"/>
                <a:gd name="connsiteY41-1014" fmla="*/ 13848 h 1533914"/>
                <a:gd name="connsiteX0-1015" fmla="*/ 6613510 w 8393514"/>
                <a:gd name="connsiteY0-1016" fmla="*/ 12957 h 1533023"/>
                <a:gd name="connsiteX1-1017" fmla="*/ 6625977 w 8393514"/>
                <a:gd name="connsiteY1-1018" fmla="*/ 12957 h 1533023"/>
                <a:gd name="connsiteX2-1019" fmla="*/ 6944892 w 8393514"/>
                <a:gd name="connsiteY2-1020" fmla="*/ 187853 h 1533023"/>
                <a:gd name="connsiteX3-1021" fmla="*/ 7062175 w 8393514"/>
                <a:gd name="connsiteY3-1022" fmla="*/ 588251 h 1533023"/>
                <a:gd name="connsiteX4-1023" fmla="*/ 7221629 w 8393514"/>
                <a:gd name="connsiteY4-1024" fmla="*/ 912437 h 1533023"/>
                <a:gd name="connsiteX5-1025" fmla="*/ 8348876 w 8393514"/>
                <a:gd name="connsiteY5-1026" fmla="*/ 678779 h 1533023"/>
                <a:gd name="connsiteX6-1027" fmla="*/ 8393514 w 8393514"/>
                <a:gd name="connsiteY6-1028" fmla="*/ 727369 h 1533023"/>
                <a:gd name="connsiteX7-1029" fmla="*/ 7211471 w 8393514"/>
                <a:gd name="connsiteY7-1030" fmla="*/ 972002 h 1533023"/>
                <a:gd name="connsiteX8-1031" fmla="*/ 7023079 w 8393514"/>
                <a:gd name="connsiteY8-1032" fmla="*/ 612764 h 1533023"/>
                <a:gd name="connsiteX9-1033" fmla="*/ 6625054 w 8393514"/>
                <a:gd name="connsiteY9-1034" fmla="*/ 73446 h 1533023"/>
                <a:gd name="connsiteX10-1035" fmla="*/ 6613972 w 8393514"/>
                <a:gd name="connsiteY10-1036" fmla="*/ 73446 h 1533023"/>
                <a:gd name="connsiteX11-1037" fmla="*/ 5725111 w 8393514"/>
                <a:gd name="connsiteY11-1038" fmla="*/ 653860 h 1533023"/>
                <a:gd name="connsiteX12-1039" fmla="*/ 5596746 w 8393514"/>
                <a:gd name="connsiteY12-1040" fmla="*/ 785457 h 1533023"/>
                <a:gd name="connsiteX13-1041" fmla="*/ 5426824 w 8393514"/>
                <a:gd name="connsiteY13-1042" fmla="*/ 964614 h 1533023"/>
                <a:gd name="connsiteX14-1043" fmla="*/ 5037572 w 8393514"/>
                <a:gd name="connsiteY14-1044" fmla="*/ 1355251 h 1533023"/>
                <a:gd name="connsiteX15-1045" fmla="*/ 4680181 w 8393514"/>
                <a:gd name="connsiteY15-1046" fmla="*/ 1533023 h 1533023"/>
                <a:gd name="connsiteX16-1047" fmla="*/ 4637239 w 8393514"/>
                <a:gd name="connsiteY16-1048" fmla="*/ 1528867 h 1533023"/>
                <a:gd name="connsiteX17-1049" fmla="*/ 4405443 w 8393514"/>
                <a:gd name="connsiteY17-1050" fmla="*/ 1185329 h 1533023"/>
                <a:gd name="connsiteX18-1051" fmla="*/ 4179650 w 8393514"/>
                <a:gd name="connsiteY18-1052" fmla="*/ 775760 h 1533023"/>
                <a:gd name="connsiteX19-1053" fmla="*/ 3311567 w 8393514"/>
                <a:gd name="connsiteY19-1054" fmla="*/ 780840 h 1533023"/>
                <a:gd name="connsiteX20-1055" fmla="*/ 2360834 w 8393514"/>
                <a:gd name="connsiteY20-1056" fmla="*/ 1008018 h 1533023"/>
                <a:gd name="connsiteX21-1057" fmla="*/ 2342497 w 8393514"/>
                <a:gd name="connsiteY21-1058" fmla="*/ 1005790 h 1533023"/>
                <a:gd name="connsiteX22-1059" fmla="*/ 2126238 w 8393514"/>
                <a:gd name="connsiteY22-1060" fmla="*/ 1053888 h 1533023"/>
                <a:gd name="connsiteX23-1061" fmla="*/ 1317343 w 8393514"/>
                <a:gd name="connsiteY23-1062" fmla="*/ 1127021 h 1533023"/>
                <a:gd name="connsiteX24-1063" fmla="*/ 1009685 w 8393514"/>
                <a:gd name="connsiteY24-1064" fmla="*/ 1115591 h 1533023"/>
                <a:gd name="connsiteX25-1065" fmla="*/ 90523 w 8393514"/>
                <a:gd name="connsiteY25-1066" fmla="*/ 755546 h 1533023"/>
                <a:gd name="connsiteX26-1067" fmla="*/ 22895 w 8393514"/>
                <a:gd name="connsiteY26-1068" fmla="*/ 294536 h 1533023"/>
                <a:gd name="connsiteX27-1069" fmla="*/ 33026 w 8393514"/>
                <a:gd name="connsiteY27-1070" fmla="*/ 270636 h 1533023"/>
                <a:gd name="connsiteX28-1071" fmla="*/ 94142 w 8393514"/>
                <a:gd name="connsiteY28-1072" fmla="*/ 270636 h 1533023"/>
                <a:gd name="connsiteX29-1073" fmla="*/ 76235 w 8393514"/>
                <a:gd name="connsiteY29-1074" fmla="*/ 312634 h 1533023"/>
                <a:gd name="connsiteX30-1075" fmla="*/ 140053 w 8393514"/>
                <a:gd name="connsiteY30-1076" fmla="*/ 728876 h 1533023"/>
                <a:gd name="connsiteX31-1077" fmla="*/ 2361283 w 8393514"/>
                <a:gd name="connsiteY31-1078" fmla="*/ 943189 h 1533023"/>
                <a:gd name="connsiteX32-1079" fmla="*/ 2361890 w 8393514"/>
                <a:gd name="connsiteY32-1080" fmla="*/ 945534 h 1533023"/>
                <a:gd name="connsiteX33-1081" fmla="*/ 2418393 w 8393514"/>
                <a:gd name="connsiteY33-1082" fmla="*/ 929892 h 1533023"/>
                <a:gd name="connsiteX34-1083" fmla="*/ 3300486 w 8393514"/>
                <a:gd name="connsiteY34-1084" fmla="*/ 721737 h 1533023"/>
                <a:gd name="connsiteX35-1085" fmla="*/ 4213357 w 8393514"/>
                <a:gd name="connsiteY35-1086" fmla="*/ 725892 h 1533023"/>
                <a:gd name="connsiteX36-1087" fmla="*/ 4462699 w 8393514"/>
                <a:gd name="connsiteY36-1088" fmla="*/ 1167782 h 1533023"/>
                <a:gd name="connsiteX37-1089" fmla="*/ 4648321 w 8393514"/>
                <a:gd name="connsiteY37-1090" fmla="*/ 1469763 h 1533023"/>
                <a:gd name="connsiteX38-1091" fmla="*/ 5382034 w 8393514"/>
                <a:gd name="connsiteY38-1092" fmla="*/ 923981 h 1533023"/>
                <a:gd name="connsiteX39-1093" fmla="*/ 5554727 w 8393514"/>
                <a:gd name="connsiteY39-1094" fmla="*/ 741591 h 1533023"/>
                <a:gd name="connsiteX40-1095" fmla="*/ 5681246 w 8393514"/>
                <a:gd name="connsiteY40-1096" fmla="*/ 612303 h 1533023"/>
                <a:gd name="connsiteX41-1097" fmla="*/ 6613510 w 8393514"/>
                <a:gd name="connsiteY41-1098" fmla="*/ 12957 h 1533023"/>
                <a:gd name="connsiteX0-1099" fmla="*/ 6613510 w 8393514"/>
                <a:gd name="connsiteY0-1100" fmla="*/ 12955 h 1533021"/>
                <a:gd name="connsiteX1-1101" fmla="*/ 6625977 w 8393514"/>
                <a:gd name="connsiteY1-1102" fmla="*/ 12955 h 1533021"/>
                <a:gd name="connsiteX2-1103" fmla="*/ 6944892 w 8393514"/>
                <a:gd name="connsiteY2-1104" fmla="*/ 187851 h 1533021"/>
                <a:gd name="connsiteX3-1105" fmla="*/ 7062175 w 8393514"/>
                <a:gd name="connsiteY3-1106" fmla="*/ 588249 h 1533021"/>
                <a:gd name="connsiteX4-1107" fmla="*/ 7221629 w 8393514"/>
                <a:gd name="connsiteY4-1108" fmla="*/ 912435 h 1533021"/>
                <a:gd name="connsiteX5-1109" fmla="*/ 8348876 w 8393514"/>
                <a:gd name="connsiteY5-1110" fmla="*/ 678777 h 1533021"/>
                <a:gd name="connsiteX6-1111" fmla="*/ 8393514 w 8393514"/>
                <a:gd name="connsiteY6-1112" fmla="*/ 727367 h 1533021"/>
                <a:gd name="connsiteX7-1113" fmla="*/ 7211471 w 8393514"/>
                <a:gd name="connsiteY7-1114" fmla="*/ 972000 h 1533021"/>
                <a:gd name="connsiteX8-1115" fmla="*/ 7023079 w 8393514"/>
                <a:gd name="connsiteY8-1116" fmla="*/ 612762 h 1533021"/>
                <a:gd name="connsiteX9-1117" fmla="*/ 6625054 w 8393514"/>
                <a:gd name="connsiteY9-1118" fmla="*/ 73444 h 1533021"/>
                <a:gd name="connsiteX10-1119" fmla="*/ 6613972 w 8393514"/>
                <a:gd name="connsiteY10-1120" fmla="*/ 73444 h 1533021"/>
                <a:gd name="connsiteX11-1121" fmla="*/ 5725111 w 8393514"/>
                <a:gd name="connsiteY11-1122" fmla="*/ 653858 h 1533021"/>
                <a:gd name="connsiteX12-1123" fmla="*/ 5596746 w 8393514"/>
                <a:gd name="connsiteY12-1124" fmla="*/ 785455 h 1533021"/>
                <a:gd name="connsiteX13-1125" fmla="*/ 5426824 w 8393514"/>
                <a:gd name="connsiteY13-1126" fmla="*/ 964612 h 1533021"/>
                <a:gd name="connsiteX14-1127" fmla="*/ 5037572 w 8393514"/>
                <a:gd name="connsiteY14-1128" fmla="*/ 1355249 h 1533021"/>
                <a:gd name="connsiteX15-1129" fmla="*/ 4680181 w 8393514"/>
                <a:gd name="connsiteY15-1130" fmla="*/ 1533021 h 1533021"/>
                <a:gd name="connsiteX16-1131" fmla="*/ 4637239 w 8393514"/>
                <a:gd name="connsiteY16-1132" fmla="*/ 1528865 h 1533021"/>
                <a:gd name="connsiteX17-1133" fmla="*/ 4405443 w 8393514"/>
                <a:gd name="connsiteY17-1134" fmla="*/ 1185327 h 1533021"/>
                <a:gd name="connsiteX18-1135" fmla="*/ 4179650 w 8393514"/>
                <a:gd name="connsiteY18-1136" fmla="*/ 775758 h 1533021"/>
                <a:gd name="connsiteX19-1137" fmla="*/ 3311567 w 8393514"/>
                <a:gd name="connsiteY19-1138" fmla="*/ 780838 h 1533021"/>
                <a:gd name="connsiteX20-1139" fmla="*/ 2360834 w 8393514"/>
                <a:gd name="connsiteY20-1140" fmla="*/ 1008016 h 1533021"/>
                <a:gd name="connsiteX21-1141" fmla="*/ 2342497 w 8393514"/>
                <a:gd name="connsiteY21-1142" fmla="*/ 1005788 h 1533021"/>
                <a:gd name="connsiteX22-1143" fmla="*/ 2126238 w 8393514"/>
                <a:gd name="connsiteY22-1144" fmla="*/ 1053886 h 1533021"/>
                <a:gd name="connsiteX23-1145" fmla="*/ 1317343 w 8393514"/>
                <a:gd name="connsiteY23-1146" fmla="*/ 1127019 h 1533021"/>
                <a:gd name="connsiteX24-1147" fmla="*/ 1009685 w 8393514"/>
                <a:gd name="connsiteY24-1148" fmla="*/ 1115589 h 1533021"/>
                <a:gd name="connsiteX25-1149" fmla="*/ 90523 w 8393514"/>
                <a:gd name="connsiteY25-1150" fmla="*/ 755544 h 1533021"/>
                <a:gd name="connsiteX26-1151" fmla="*/ 22895 w 8393514"/>
                <a:gd name="connsiteY26-1152" fmla="*/ 294534 h 1533021"/>
                <a:gd name="connsiteX27-1153" fmla="*/ 33026 w 8393514"/>
                <a:gd name="connsiteY27-1154" fmla="*/ 270634 h 1533021"/>
                <a:gd name="connsiteX28-1155" fmla="*/ 94142 w 8393514"/>
                <a:gd name="connsiteY28-1156" fmla="*/ 270634 h 1533021"/>
                <a:gd name="connsiteX29-1157" fmla="*/ 76235 w 8393514"/>
                <a:gd name="connsiteY29-1158" fmla="*/ 312632 h 1533021"/>
                <a:gd name="connsiteX30-1159" fmla="*/ 140053 w 8393514"/>
                <a:gd name="connsiteY30-1160" fmla="*/ 728874 h 1533021"/>
                <a:gd name="connsiteX31-1161" fmla="*/ 2361283 w 8393514"/>
                <a:gd name="connsiteY31-1162" fmla="*/ 943187 h 1533021"/>
                <a:gd name="connsiteX32-1163" fmla="*/ 2361890 w 8393514"/>
                <a:gd name="connsiteY32-1164" fmla="*/ 945532 h 1533021"/>
                <a:gd name="connsiteX33-1165" fmla="*/ 2418393 w 8393514"/>
                <a:gd name="connsiteY33-1166" fmla="*/ 929890 h 1533021"/>
                <a:gd name="connsiteX34-1167" fmla="*/ 3300486 w 8393514"/>
                <a:gd name="connsiteY34-1168" fmla="*/ 721735 h 1533021"/>
                <a:gd name="connsiteX35-1169" fmla="*/ 4213357 w 8393514"/>
                <a:gd name="connsiteY35-1170" fmla="*/ 725890 h 1533021"/>
                <a:gd name="connsiteX36-1171" fmla="*/ 4462699 w 8393514"/>
                <a:gd name="connsiteY36-1172" fmla="*/ 1167780 h 1533021"/>
                <a:gd name="connsiteX37-1173" fmla="*/ 4648321 w 8393514"/>
                <a:gd name="connsiteY37-1174" fmla="*/ 1469761 h 1533021"/>
                <a:gd name="connsiteX38-1175" fmla="*/ 5382034 w 8393514"/>
                <a:gd name="connsiteY38-1176" fmla="*/ 923979 h 1533021"/>
                <a:gd name="connsiteX39-1177" fmla="*/ 5554727 w 8393514"/>
                <a:gd name="connsiteY39-1178" fmla="*/ 741589 h 1533021"/>
                <a:gd name="connsiteX40-1179" fmla="*/ 5681246 w 8393514"/>
                <a:gd name="connsiteY40-1180" fmla="*/ 612301 h 1533021"/>
                <a:gd name="connsiteX41-1181" fmla="*/ 6613510 w 8393514"/>
                <a:gd name="connsiteY41-1182" fmla="*/ 12955 h 1533021"/>
                <a:gd name="connsiteX0-1183" fmla="*/ 6613510 w 8393514"/>
                <a:gd name="connsiteY0-1184" fmla="*/ 12955 h 1533021"/>
                <a:gd name="connsiteX1-1185" fmla="*/ 6625977 w 8393514"/>
                <a:gd name="connsiteY1-1186" fmla="*/ 12955 h 1533021"/>
                <a:gd name="connsiteX2-1187" fmla="*/ 6944892 w 8393514"/>
                <a:gd name="connsiteY2-1188" fmla="*/ 187851 h 1533021"/>
                <a:gd name="connsiteX3-1189" fmla="*/ 7062175 w 8393514"/>
                <a:gd name="connsiteY3-1190" fmla="*/ 588249 h 1533021"/>
                <a:gd name="connsiteX4-1191" fmla="*/ 7221629 w 8393514"/>
                <a:gd name="connsiteY4-1192" fmla="*/ 912435 h 1533021"/>
                <a:gd name="connsiteX5-1193" fmla="*/ 8348876 w 8393514"/>
                <a:gd name="connsiteY5-1194" fmla="*/ 678777 h 1533021"/>
                <a:gd name="connsiteX6-1195" fmla="*/ 8393514 w 8393514"/>
                <a:gd name="connsiteY6-1196" fmla="*/ 727367 h 1533021"/>
                <a:gd name="connsiteX7-1197" fmla="*/ 7211471 w 8393514"/>
                <a:gd name="connsiteY7-1198" fmla="*/ 972000 h 1533021"/>
                <a:gd name="connsiteX8-1199" fmla="*/ 7023079 w 8393514"/>
                <a:gd name="connsiteY8-1200" fmla="*/ 612762 h 1533021"/>
                <a:gd name="connsiteX9-1201" fmla="*/ 6625054 w 8393514"/>
                <a:gd name="connsiteY9-1202" fmla="*/ 73444 h 1533021"/>
                <a:gd name="connsiteX10-1203" fmla="*/ 6613972 w 8393514"/>
                <a:gd name="connsiteY10-1204" fmla="*/ 73444 h 1533021"/>
                <a:gd name="connsiteX11-1205" fmla="*/ 5725111 w 8393514"/>
                <a:gd name="connsiteY11-1206" fmla="*/ 653858 h 1533021"/>
                <a:gd name="connsiteX12-1207" fmla="*/ 5596746 w 8393514"/>
                <a:gd name="connsiteY12-1208" fmla="*/ 785455 h 1533021"/>
                <a:gd name="connsiteX13-1209" fmla="*/ 5426824 w 8393514"/>
                <a:gd name="connsiteY13-1210" fmla="*/ 964612 h 1533021"/>
                <a:gd name="connsiteX14-1211" fmla="*/ 5037572 w 8393514"/>
                <a:gd name="connsiteY14-1212" fmla="*/ 1355249 h 1533021"/>
                <a:gd name="connsiteX15-1213" fmla="*/ 4680181 w 8393514"/>
                <a:gd name="connsiteY15-1214" fmla="*/ 1533021 h 1533021"/>
                <a:gd name="connsiteX16-1215" fmla="*/ 4637239 w 8393514"/>
                <a:gd name="connsiteY16-1216" fmla="*/ 1528865 h 1533021"/>
                <a:gd name="connsiteX17-1217" fmla="*/ 4405443 w 8393514"/>
                <a:gd name="connsiteY17-1218" fmla="*/ 1185327 h 1533021"/>
                <a:gd name="connsiteX18-1219" fmla="*/ 4179650 w 8393514"/>
                <a:gd name="connsiteY18-1220" fmla="*/ 775758 h 1533021"/>
                <a:gd name="connsiteX19-1221" fmla="*/ 3311567 w 8393514"/>
                <a:gd name="connsiteY19-1222" fmla="*/ 780838 h 1533021"/>
                <a:gd name="connsiteX20-1223" fmla="*/ 2360834 w 8393514"/>
                <a:gd name="connsiteY20-1224" fmla="*/ 1008016 h 1533021"/>
                <a:gd name="connsiteX21-1225" fmla="*/ 2342497 w 8393514"/>
                <a:gd name="connsiteY21-1226" fmla="*/ 1005788 h 1533021"/>
                <a:gd name="connsiteX22-1227" fmla="*/ 2126238 w 8393514"/>
                <a:gd name="connsiteY22-1228" fmla="*/ 1053886 h 1533021"/>
                <a:gd name="connsiteX23-1229" fmla="*/ 1317343 w 8393514"/>
                <a:gd name="connsiteY23-1230" fmla="*/ 1127019 h 1533021"/>
                <a:gd name="connsiteX24-1231" fmla="*/ 1009685 w 8393514"/>
                <a:gd name="connsiteY24-1232" fmla="*/ 1115589 h 1533021"/>
                <a:gd name="connsiteX25-1233" fmla="*/ 90523 w 8393514"/>
                <a:gd name="connsiteY25-1234" fmla="*/ 755544 h 1533021"/>
                <a:gd name="connsiteX26-1235" fmla="*/ 22895 w 8393514"/>
                <a:gd name="connsiteY26-1236" fmla="*/ 294534 h 1533021"/>
                <a:gd name="connsiteX27-1237" fmla="*/ 33026 w 8393514"/>
                <a:gd name="connsiteY27-1238" fmla="*/ 270634 h 1533021"/>
                <a:gd name="connsiteX28-1239" fmla="*/ 94142 w 8393514"/>
                <a:gd name="connsiteY28-1240" fmla="*/ 270634 h 1533021"/>
                <a:gd name="connsiteX29-1241" fmla="*/ 76235 w 8393514"/>
                <a:gd name="connsiteY29-1242" fmla="*/ 312632 h 1533021"/>
                <a:gd name="connsiteX30-1243" fmla="*/ 140053 w 8393514"/>
                <a:gd name="connsiteY30-1244" fmla="*/ 728874 h 1533021"/>
                <a:gd name="connsiteX31-1245" fmla="*/ 2361283 w 8393514"/>
                <a:gd name="connsiteY31-1246" fmla="*/ 943187 h 1533021"/>
                <a:gd name="connsiteX32-1247" fmla="*/ 2361890 w 8393514"/>
                <a:gd name="connsiteY32-1248" fmla="*/ 945532 h 1533021"/>
                <a:gd name="connsiteX33-1249" fmla="*/ 2418393 w 8393514"/>
                <a:gd name="connsiteY33-1250" fmla="*/ 929890 h 1533021"/>
                <a:gd name="connsiteX34-1251" fmla="*/ 3300486 w 8393514"/>
                <a:gd name="connsiteY34-1252" fmla="*/ 721735 h 1533021"/>
                <a:gd name="connsiteX35-1253" fmla="*/ 4213357 w 8393514"/>
                <a:gd name="connsiteY35-1254" fmla="*/ 725890 h 1533021"/>
                <a:gd name="connsiteX36-1255" fmla="*/ 4462699 w 8393514"/>
                <a:gd name="connsiteY36-1256" fmla="*/ 1167780 h 1533021"/>
                <a:gd name="connsiteX37-1257" fmla="*/ 4648321 w 8393514"/>
                <a:gd name="connsiteY37-1258" fmla="*/ 1469761 h 1533021"/>
                <a:gd name="connsiteX38-1259" fmla="*/ 5382034 w 8393514"/>
                <a:gd name="connsiteY38-1260" fmla="*/ 923979 h 1533021"/>
                <a:gd name="connsiteX39-1261" fmla="*/ 5554727 w 8393514"/>
                <a:gd name="connsiteY39-1262" fmla="*/ 741589 h 1533021"/>
                <a:gd name="connsiteX40-1263" fmla="*/ 5681246 w 8393514"/>
                <a:gd name="connsiteY40-1264" fmla="*/ 612301 h 1533021"/>
                <a:gd name="connsiteX41-1265" fmla="*/ 6613510 w 8393514"/>
                <a:gd name="connsiteY41-1266" fmla="*/ 12955 h 1533021"/>
                <a:gd name="connsiteX0-1267" fmla="*/ 6613510 w 8393514"/>
                <a:gd name="connsiteY0-1268" fmla="*/ 4976 h 1525042"/>
                <a:gd name="connsiteX1-1269" fmla="*/ 6625977 w 8393514"/>
                <a:gd name="connsiteY1-1270" fmla="*/ 4976 h 1525042"/>
                <a:gd name="connsiteX2-1271" fmla="*/ 6944892 w 8393514"/>
                <a:gd name="connsiteY2-1272" fmla="*/ 179872 h 1525042"/>
                <a:gd name="connsiteX3-1273" fmla="*/ 7062175 w 8393514"/>
                <a:gd name="connsiteY3-1274" fmla="*/ 580270 h 1525042"/>
                <a:gd name="connsiteX4-1275" fmla="*/ 7221629 w 8393514"/>
                <a:gd name="connsiteY4-1276" fmla="*/ 904456 h 1525042"/>
                <a:gd name="connsiteX5-1277" fmla="*/ 8348876 w 8393514"/>
                <a:gd name="connsiteY5-1278" fmla="*/ 670798 h 1525042"/>
                <a:gd name="connsiteX6-1279" fmla="*/ 8393514 w 8393514"/>
                <a:gd name="connsiteY6-1280" fmla="*/ 719388 h 1525042"/>
                <a:gd name="connsiteX7-1281" fmla="*/ 7211471 w 8393514"/>
                <a:gd name="connsiteY7-1282" fmla="*/ 964021 h 1525042"/>
                <a:gd name="connsiteX8-1283" fmla="*/ 7023079 w 8393514"/>
                <a:gd name="connsiteY8-1284" fmla="*/ 604783 h 1525042"/>
                <a:gd name="connsiteX9-1285" fmla="*/ 6625054 w 8393514"/>
                <a:gd name="connsiteY9-1286" fmla="*/ 65465 h 1525042"/>
                <a:gd name="connsiteX10-1287" fmla="*/ 6613972 w 8393514"/>
                <a:gd name="connsiteY10-1288" fmla="*/ 65465 h 1525042"/>
                <a:gd name="connsiteX11-1289" fmla="*/ 5725111 w 8393514"/>
                <a:gd name="connsiteY11-1290" fmla="*/ 645879 h 1525042"/>
                <a:gd name="connsiteX12-1291" fmla="*/ 5596746 w 8393514"/>
                <a:gd name="connsiteY12-1292" fmla="*/ 777476 h 1525042"/>
                <a:gd name="connsiteX13-1293" fmla="*/ 5426824 w 8393514"/>
                <a:gd name="connsiteY13-1294" fmla="*/ 956633 h 1525042"/>
                <a:gd name="connsiteX14-1295" fmla="*/ 5037572 w 8393514"/>
                <a:gd name="connsiteY14-1296" fmla="*/ 1347270 h 1525042"/>
                <a:gd name="connsiteX15-1297" fmla="*/ 4680181 w 8393514"/>
                <a:gd name="connsiteY15-1298" fmla="*/ 1525042 h 1525042"/>
                <a:gd name="connsiteX16-1299" fmla="*/ 4637239 w 8393514"/>
                <a:gd name="connsiteY16-1300" fmla="*/ 1520886 h 1525042"/>
                <a:gd name="connsiteX17-1301" fmla="*/ 4405443 w 8393514"/>
                <a:gd name="connsiteY17-1302" fmla="*/ 1177348 h 1525042"/>
                <a:gd name="connsiteX18-1303" fmla="*/ 4179650 w 8393514"/>
                <a:gd name="connsiteY18-1304" fmla="*/ 767779 h 1525042"/>
                <a:gd name="connsiteX19-1305" fmla="*/ 3311567 w 8393514"/>
                <a:gd name="connsiteY19-1306" fmla="*/ 772859 h 1525042"/>
                <a:gd name="connsiteX20-1307" fmla="*/ 2360834 w 8393514"/>
                <a:gd name="connsiteY20-1308" fmla="*/ 1000037 h 1525042"/>
                <a:gd name="connsiteX21-1309" fmla="*/ 2342497 w 8393514"/>
                <a:gd name="connsiteY21-1310" fmla="*/ 997809 h 1525042"/>
                <a:gd name="connsiteX22-1311" fmla="*/ 2126238 w 8393514"/>
                <a:gd name="connsiteY22-1312" fmla="*/ 1045907 h 1525042"/>
                <a:gd name="connsiteX23-1313" fmla="*/ 1317343 w 8393514"/>
                <a:gd name="connsiteY23-1314" fmla="*/ 1119040 h 1525042"/>
                <a:gd name="connsiteX24-1315" fmla="*/ 1009685 w 8393514"/>
                <a:gd name="connsiteY24-1316" fmla="*/ 1107610 h 1525042"/>
                <a:gd name="connsiteX25-1317" fmla="*/ 90523 w 8393514"/>
                <a:gd name="connsiteY25-1318" fmla="*/ 747565 h 1525042"/>
                <a:gd name="connsiteX26-1319" fmla="*/ 22895 w 8393514"/>
                <a:gd name="connsiteY26-1320" fmla="*/ 286555 h 1525042"/>
                <a:gd name="connsiteX27-1321" fmla="*/ 33026 w 8393514"/>
                <a:gd name="connsiteY27-1322" fmla="*/ 262655 h 1525042"/>
                <a:gd name="connsiteX28-1323" fmla="*/ 94142 w 8393514"/>
                <a:gd name="connsiteY28-1324" fmla="*/ 262655 h 1525042"/>
                <a:gd name="connsiteX29-1325" fmla="*/ 76235 w 8393514"/>
                <a:gd name="connsiteY29-1326" fmla="*/ 304653 h 1525042"/>
                <a:gd name="connsiteX30-1327" fmla="*/ 140053 w 8393514"/>
                <a:gd name="connsiteY30-1328" fmla="*/ 720895 h 1525042"/>
                <a:gd name="connsiteX31-1329" fmla="*/ 2361283 w 8393514"/>
                <a:gd name="connsiteY31-1330" fmla="*/ 935208 h 1525042"/>
                <a:gd name="connsiteX32-1331" fmla="*/ 2361890 w 8393514"/>
                <a:gd name="connsiteY32-1332" fmla="*/ 937553 h 1525042"/>
                <a:gd name="connsiteX33-1333" fmla="*/ 2418393 w 8393514"/>
                <a:gd name="connsiteY33-1334" fmla="*/ 921911 h 1525042"/>
                <a:gd name="connsiteX34-1335" fmla="*/ 3300486 w 8393514"/>
                <a:gd name="connsiteY34-1336" fmla="*/ 713756 h 1525042"/>
                <a:gd name="connsiteX35-1337" fmla="*/ 4213357 w 8393514"/>
                <a:gd name="connsiteY35-1338" fmla="*/ 717911 h 1525042"/>
                <a:gd name="connsiteX36-1339" fmla="*/ 4462699 w 8393514"/>
                <a:gd name="connsiteY36-1340" fmla="*/ 1159801 h 1525042"/>
                <a:gd name="connsiteX37-1341" fmla="*/ 4648321 w 8393514"/>
                <a:gd name="connsiteY37-1342" fmla="*/ 1461782 h 1525042"/>
                <a:gd name="connsiteX38-1343" fmla="*/ 5382034 w 8393514"/>
                <a:gd name="connsiteY38-1344" fmla="*/ 916000 h 1525042"/>
                <a:gd name="connsiteX39-1345" fmla="*/ 5554727 w 8393514"/>
                <a:gd name="connsiteY39-1346" fmla="*/ 733610 h 1525042"/>
                <a:gd name="connsiteX40-1347" fmla="*/ 5681246 w 8393514"/>
                <a:gd name="connsiteY40-1348" fmla="*/ 604322 h 1525042"/>
                <a:gd name="connsiteX41-1349" fmla="*/ 6613510 w 8393514"/>
                <a:gd name="connsiteY41-1350" fmla="*/ 4976 h 1525042"/>
                <a:gd name="connsiteX0-1351" fmla="*/ 6613510 w 8393514"/>
                <a:gd name="connsiteY0-1352" fmla="*/ 4976 h 1525042"/>
                <a:gd name="connsiteX1-1353" fmla="*/ 6625977 w 8393514"/>
                <a:gd name="connsiteY1-1354" fmla="*/ 4976 h 1525042"/>
                <a:gd name="connsiteX2-1355" fmla="*/ 6944892 w 8393514"/>
                <a:gd name="connsiteY2-1356" fmla="*/ 179872 h 1525042"/>
                <a:gd name="connsiteX3-1357" fmla="*/ 7062175 w 8393514"/>
                <a:gd name="connsiteY3-1358" fmla="*/ 580270 h 1525042"/>
                <a:gd name="connsiteX4-1359" fmla="*/ 7221629 w 8393514"/>
                <a:gd name="connsiteY4-1360" fmla="*/ 904456 h 1525042"/>
                <a:gd name="connsiteX5-1361" fmla="*/ 8348876 w 8393514"/>
                <a:gd name="connsiteY5-1362" fmla="*/ 670798 h 1525042"/>
                <a:gd name="connsiteX6-1363" fmla="*/ 8393514 w 8393514"/>
                <a:gd name="connsiteY6-1364" fmla="*/ 719388 h 1525042"/>
                <a:gd name="connsiteX7-1365" fmla="*/ 7211471 w 8393514"/>
                <a:gd name="connsiteY7-1366" fmla="*/ 964021 h 1525042"/>
                <a:gd name="connsiteX8-1367" fmla="*/ 7023079 w 8393514"/>
                <a:gd name="connsiteY8-1368" fmla="*/ 604783 h 1525042"/>
                <a:gd name="connsiteX9-1369" fmla="*/ 6625054 w 8393514"/>
                <a:gd name="connsiteY9-1370" fmla="*/ 65465 h 1525042"/>
                <a:gd name="connsiteX10-1371" fmla="*/ 6613972 w 8393514"/>
                <a:gd name="connsiteY10-1372" fmla="*/ 65465 h 1525042"/>
                <a:gd name="connsiteX11-1373" fmla="*/ 5725111 w 8393514"/>
                <a:gd name="connsiteY11-1374" fmla="*/ 645879 h 1525042"/>
                <a:gd name="connsiteX12-1375" fmla="*/ 5596746 w 8393514"/>
                <a:gd name="connsiteY12-1376" fmla="*/ 777476 h 1525042"/>
                <a:gd name="connsiteX13-1377" fmla="*/ 5426824 w 8393514"/>
                <a:gd name="connsiteY13-1378" fmla="*/ 956633 h 1525042"/>
                <a:gd name="connsiteX14-1379" fmla="*/ 5037572 w 8393514"/>
                <a:gd name="connsiteY14-1380" fmla="*/ 1347270 h 1525042"/>
                <a:gd name="connsiteX15-1381" fmla="*/ 4680181 w 8393514"/>
                <a:gd name="connsiteY15-1382" fmla="*/ 1525042 h 1525042"/>
                <a:gd name="connsiteX16-1383" fmla="*/ 4637239 w 8393514"/>
                <a:gd name="connsiteY16-1384" fmla="*/ 1520886 h 1525042"/>
                <a:gd name="connsiteX17-1385" fmla="*/ 4405443 w 8393514"/>
                <a:gd name="connsiteY17-1386" fmla="*/ 1177348 h 1525042"/>
                <a:gd name="connsiteX18-1387" fmla="*/ 4179650 w 8393514"/>
                <a:gd name="connsiteY18-1388" fmla="*/ 767779 h 1525042"/>
                <a:gd name="connsiteX19-1389" fmla="*/ 3311567 w 8393514"/>
                <a:gd name="connsiteY19-1390" fmla="*/ 772859 h 1525042"/>
                <a:gd name="connsiteX20-1391" fmla="*/ 2360834 w 8393514"/>
                <a:gd name="connsiteY20-1392" fmla="*/ 1000037 h 1525042"/>
                <a:gd name="connsiteX21-1393" fmla="*/ 2342497 w 8393514"/>
                <a:gd name="connsiteY21-1394" fmla="*/ 997809 h 1525042"/>
                <a:gd name="connsiteX22-1395" fmla="*/ 2126238 w 8393514"/>
                <a:gd name="connsiteY22-1396" fmla="*/ 1045907 h 1525042"/>
                <a:gd name="connsiteX23-1397" fmla="*/ 1317343 w 8393514"/>
                <a:gd name="connsiteY23-1398" fmla="*/ 1119040 h 1525042"/>
                <a:gd name="connsiteX24-1399" fmla="*/ 1009685 w 8393514"/>
                <a:gd name="connsiteY24-1400" fmla="*/ 1107610 h 1525042"/>
                <a:gd name="connsiteX25-1401" fmla="*/ 90523 w 8393514"/>
                <a:gd name="connsiteY25-1402" fmla="*/ 747565 h 1525042"/>
                <a:gd name="connsiteX26-1403" fmla="*/ 22895 w 8393514"/>
                <a:gd name="connsiteY26-1404" fmla="*/ 286555 h 1525042"/>
                <a:gd name="connsiteX27-1405" fmla="*/ 33026 w 8393514"/>
                <a:gd name="connsiteY27-1406" fmla="*/ 262655 h 1525042"/>
                <a:gd name="connsiteX28-1407" fmla="*/ 94142 w 8393514"/>
                <a:gd name="connsiteY28-1408" fmla="*/ 262655 h 1525042"/>
                <a:gd name="connsiteX29-1409" fmla="*/ 76235 w 8393514"/>
                <a:gd name="connsiteY29-1410" fmla="*/ 304653 h 1525042"/>
                <a:gd name="connsiteX30-1411" fmla="*/ 140053 w 8393514"/>
                <a:gd name="connsiteY30-1412" fmla="*/ 720895 h 1525042"/>
                <a:gd name="connsiteX31-1413" fmla="*/ 2361283 w 8393514"/>
                <a:gd name="connsiteY31-1414" fmla="*/ 935208 h 1525042"/>
                <a:gd name="connsiteX32-1415" fmla="*/ 2361890 w 8393514"/>
                <a:gd name="connsiteY32-1416" fmla="*/ 937553 h 1525042"/>
                <a:gd name="connsiteX33-1417" fmla="*/ 2418393 w 8393514"/>
                <a:gd name="connsiteY33-1418" fmla="*/ 921911 h 1525042"/>
                <a:gd name="connsiteX34-1419" fmla="*/ 3300486 w 8393514"/>
                <a:gd name="connsiteY34-1420" fmla="*/ 713756 h 1525042"/>
                <a:gd name="connsiteX35-1421" fmla="*/ 4213357 w 8393514"/>
                <a:gd name="connsiteY35-1422" fmla="*/ 717911 h 1525042"/>
                <a:gd name="connsiteX36-1423" fmla="*/ 4462699 w 8393514"/>
                <a:gd name="connsiteY36-1424" fmla="*/ 1159801 h 1525042"/>
                <a:gd name="connsiteX37-1425" fmla="*/ 4648321 w 8393514"/>
                <a:gd name="connsiteY37-1426" fmla="*/ 1461782 h 1525042"/>
                <a:gd name="connsiteX38-1427" fmla="*/ 5382034 w 8393514"/>
                <a:gd name="connsiteY38-1428" fmla="*/ 916000 h 1525042"/>
                <a:gd name="connsiteX39-1429" fmla="*/ 5554727 w 8393514"/>
                <a:gd name="connsiteY39-1430" fmla="*/ 733610 h 1525042"/>
                <a:gd name="connsiteX40-1431" fmla="*/ 5681246 w 8393514"/>
                <a:gd name="connsiteY40-1432" fmla="*/ 604322 h 1525042"/>
                <a:gd name="connsiteX41-1433" fmla="*/ 6613510 w 8393514"/>
                <a:gd name="connsiteY41-1434" fmla="*/ 4976 h 1525042"/>
                <a:gd name="connsiteX0-1435" fmla="*/ 6613510 w 8393514"/>
                <a:gd name="connsiteY0-1436" fmla="*/ 533 h 1520599"/>
                <a:gd name="connsiteX1-1437" fmla="*/ 6625977 w 8393514"/>
                <a:gd name="connsiteY1-1438" fmla="*/ 533 h 1520599"/>
                <a:gd name="connsiteX2-1439" fmla="*/ 6944892 w 8393514"/>
                <a:gd name="connsiteY2-1440" fmla="*/ 175429 h 1520599"/>
                <a:gd name="connsiteX3-1441" fmla="*/ 7062175 w 8393514"/>
                <a:gd name="connsiteY3-1442" fmla="*/ 575827 h 1520599"/>
                <a:gd name="connsiteX4-1443" fmla="*/ 7221629 w 8393514"/>
                <a:gd name="connsiteY4-1444" fmla="*/ 900013 h 1520599"/>
                <a:gd name="connsiteX5-1445" fmla="*/ 8348876 w 8393514"/>
                <a:gd name="connsiteY5-1446" fmla="*/ 666355 h 1520599"/>
                <a:gd name="connsiteX6-1447" fmla="*/ 8393514 w 8393514"/>
                <a:gd name="connsiteY6-1448" fmla="*/ 714945 h 1520599"/>
                <a:gd name="connsiteX7-1449" fmla="*/ 7211471 w 8393514"/>
                <a:gd name="connsiteY7-1450" fmla="*/ 959578 h 1520599"/>
                <a:gd name="connsiteX8-1451" fmla="*/ 7023079 w 8393514"/>
                <a:gd name="connsiteY8-1452" fmla="*/ 600340 h 1520599"/>
                <a:gd name="connsiteX9-1453" fmla="*/ 6625054 w 8393514"/>
                <a:gd name="connsiteY9-1454" fmla="*/ 61022 h 1520599"/>
                <a:gd name="connsiteX10-1455" fmla="*/ 6613972 w 8393514"/>
                <a:gd name="connsiteY10-1456" fmla="*/ 61022 h 1520599"/>
                <a:gd name="connsiteX11-1457" fmla="*/ 5725111 w 8393514"/>
                <a:gd name="connsiteY11-1458" fmla="*/ 641436 h 1520599"/>
                <a:gd name="connsiteX12-1459" fmla="*/ 5596746 w 8393514"/>
                <a:gd name="connsiteY12-1460" fmla="*/ 773033 h 1520599"/>
                <a:gd name="connsiteX13-1461" fmla="*/ 5426824 w 8393514"/>
                <a:gd name="connsiteY13-1462" fmla="*/ 952190 h 1520599"/>
                <a:gd name="connsiteX14-1463" fmla="*/ 5037572 w 8393514"/>
                <a:gd name="connsiteY14-1464" fmla="*/ 1342827 h 1520599"/>
                <a:gd name="connsiteX15-1465" fmla="*/ 4680181 w 8393514"/>
                <a:gd name="connsiteY15-1466" fmla="*/ 1520599 h 1520599"/>
                <a:gd name="connsiteX16-1467" fmla="*/ 4637239 w 8393514"/>
                <a:gd name="connsiteY16-1468" fmla="*/ 1516443 h 1520599"/>
                <a:gd name="connsiteX17-1469" fmla="*/ 4405443 w 8393514"/>
                <a:gd name="connsiteY17-1470" fmla="*/ 1172905 h 1520599"/>
                <a:gd name="connsiteX18-1471" fmla="*/ 4179650 w 8393514"/>
                <a:gd name="connsiteY18-1472" fmla="*/ 763336 h 1520599"/>
                <a:gd name="connsiteX19-1473" fmla="*/ 3311567 w 8393514"/>
                <a:gd name="connsiteY19-1474" fmla="*/ 768416 h 1520599"/>
                <a:gd name="connsiteX20-1475" fmla="*/ 2360834 w 8393514"/>
                <a:gd name="connsiteY20-1476" fmla="*/ 995594 h 1520599"/>
                <a:gd name="connsiteX21-1477" fmla="*/ 2342497 w 8393514"/>
                <a:gd name="connsiteY21-1478" fmla="*/ 993366 h 1520599"/>
                <a:gd name="connsiteX22-1479" fmla="*/ 2126238 w 8393514"/>
                <a:gd name="connsiteY22-1480" fmla="*/ 1041464 h 1520599"/>
                <a:gd name="connsiteX23-1481" fmla="*/ 1317343 w 8393514"/>
                <a:gd name="connsiteY23-1482" fmla="*/ 1114597 h 1520599"/>
                <a:gd name="connsiteX24-1483" fmla="*/ 1009685 w 8393514"/>
                <a:gd name="connsiteY24-1484" fmla="*/ 1103167 h 1520599"/>
                <a:gd name="connsiteX25-1485" fmla="*/ 90523 w 8393514"/>
                <a:gd name="connsiteY25-1486" fmla="*/ 743122 h 1520599"/>
                <a:gd name="connsiteX26-1487" fmla="*/ 22895 w 8393514"/>
                <a:gd name="connsiteY26-1488" fmla="*/ 282112 h 1520599"/>
                <a:gd name="connsiteX27-1489" fmla="*/ 33026 w 8393514"/>
                <a:gd name="connsiteY27-1490" fmla="*/ 258212 h 1520599"/>
                <a:gd name="connsiteX28-1491" fmla="*/ 94142 w 8393514"/>
                <a:gd name="connsiteY28-1492" fmla="*/ 258212 h 1520599"/>
                <a:gd name="connsiteX29-1493" fmla="*/ 76235 w 8393514"/>
                <a:gd name="connsiteY29-1494" fmla="*/ 300210 h 1520599"/>
                <a:gd name="connsiteX30-1495" fmla="*/ 140053 w 8393514"/>
                <a:gd name="connsiteY30-1496" fmla="*/ 716452 h 1520599"/>
                <a:gd name="connsiteX31-1497" fmla="*/ 2361283 w 8393514"/>
                <a:gd name="connsiteY31-1498" fmla="*/ 930765 h 1520599"/>
                <a:gd name="connsiteX32-1499" fmla="*/ 2361890 w 8393514"/>
                <a:gd name="connsiteY32-1500" fmla="*/ 933110 h 1520599"/>
                <a:gd name="connsiteX33-1501" fmla="*/ 2418393 w 8393514"/>
                <a:gd name="connsiteY33-1502" fmla="*/ 917468 h 1520599"/>
                <a:gd name="connsiteX34-1503" fmla="*/ 3300486 w 8393514"/>
                <a:gd name="connsiteY34-1504" fmla="*/ 709313 h 1520599"/>
                <a:gd name="connsiteX35-1505" fmla="*/ 4213357 w 8393514"/>
                <a:gd name="connsiteY35-1506" fmla="*/ 713468 h 1520599"/>
                <a:gd name="connsiteX36-1507" fmla="*/ 4462699 w 8393514"/>
                <a:gd name="connsiteY36-1508" fmla="*/ 1155358 h 1520599"/>
                <a:gd name="connsiteX37-1509" fmla="*/ 4648321 w 8393514"/>
                <a:gd name="connsiteY37-1510" fmla="*/ 1457339 h 1520599"/>
                <a:gd name="connsiteX38-1511" fmla="*/ 5382034 w 8393514"/>
                <a:gd name="connsiteY38-1512" fmla="*/ 911557 h 1520599"/>
                <a:gd name="connsiteX39-1513" fmla="*/ 5554727 w 8393514"/>
                <a:gd name="connsiteY39-1514" fmla="*/ 729167 h 1520599"/>
                <a:gd name="connsiteX40-1515" fmla="*/ 5681246 w 8393514"/>
                <a:gd name="connsiteY40-1516" fmla="*/ 599879 h 1520599"/>
                <a:gd name="connsiteX41-1517" fmla="*/ 6613510 w 8393514"/>
                <a:gd name="connsiteY41-1518" fmla="*/ 533 h 1520599"/>
                <a:gd name="connsiteX0-1519" fmla="*/ 6613510 w 8393514"/>
                <a:gd name="connsiteY0-1520" fmla="*/ 11170 h 1531236"/>
                <a:gd name="connsiteX1-1521" fmla="*/ 6625977 w 8393514"/>
                <a:gd name="connsiteY1-1522" fmla="*/ 11170 h 1531236"/>
                <a:gd name="connsiteX2-1523" fmla="*/ 6925347 w 8393514"/>
                <a:gd name="connsiteY2-1524" fmla="*/ 161971 h 1531236"/>
                <a:gd name="connsiteX3-1525" fmla="*/ 7062175 w 8393514"/>
                <a:gd name="connsiteY3-1526" fmla="*/ 586464 h 1531236"/>
                <a:gd name="connsiteX4-1527" fmla="*/ 7221629 w 8393514"/>
                <a:gd name="connsiteY4-1528" fmla="*/ 910650 h 1531236"/>
                <a:gd name="connsiteX5-1529" fmla="*/ 8348876 w 8393514"/>
                <a:gd name="connsiteY5-1530" fmla="*/ 676992 h 1531236"/>
                <a:gd name="connsiteX6-1531" fmla="*/ 8393514 w 8393514"/>
                <a:gd name="connsiteY6-1532" fmla="*/ 725582 h 1531236"/>
                <a:gd name="connsiteX7-1533" fmla="*/ 7211471 w 8393514"/>
                <a:gd name="connsiteY7-1534" fmla="*/ 970215 h 1531236"/>
                <a:gd name="connsiteX8-1535" fmla="*/ 7023079 w 8393514"/>
                <a:gd name="connsiteY8-1536" fmla="*/ 610977 h 1531236"/>
                <a:gd name="connsiteX9-1537" fmla="*/ 6625054 w 8393514"/>
                <a:gd name="connsiteY9-1538" fmla="*/ 71659 h 1531236"/>
                <a:gd name="connsiteX10-1539" fmla="*/ 6613972 w 8393514"/>
                <a:gd name="connsiteY10-1540" fmla="*/ 71659 h 1531236"/>
                <a:gd name="connsiteX11-1541" fmla="*/ 5725111 w 8393514"/>
                <a:gd name="connsiteY11-1542" fmla="*/ 652073 h 1531236"/>
                <a:gd name="connsiteX12-1543" fmla="*/ 5596746 w 8393514"/>
                <a:gd name="connsiteY12-1544" fmla="*/ 783670 h 1531236"/>
                <a:gd name="connsiteX13-1545" fmla="*/ 5426824 w 8393514"/>
                <a:gd name="connsiteY13-1546" fmla="*/ 962827 h 1531236"/>
                <a:gd name="connsiteX14-1547" fmla="*/ 5037572 w 8393514"/>
                <a:gd name="connsiteY14-1548" fmla="*/ 1353464 h 1531236"/>
                <a:gd name="connsiteX15-1549" fmla="*/ 4680181 w 8393514"/>
                <a:gd name="connsiteY15-1550" fmla="*/ 1531236 h 1531236"/>
                <a:gd name="connsiteX16-1551" fmla="*/ 4637239 w 8393514"/>
                <a:gd name="connsiteY16-1552" fmla="*/ 1527080 h 1531236"/>
                <a:gd name="connsiteX17-1553" fmla="*/ 4405443 w 8393514"/>
                <a:gd name="connsiteY17-1554" fmla="*/ 1183542 h 1531236"/>
                <a:gd name="connsiteX18-1555" fmla="*/ 4179650 w 8393514"/>
                <a:gd name="connsiteY18-1556" fmla="*/ 773973 h 1531236"/>
                <a:gd name="connsiteX19-1557" fmla="*/ 3311567 w 8393514"/>
                <a:gd name="connsiteY19-1558" fmla="*/ 779053 h 1531236"/>
                <a:gd name="connsiteX20-1559" fmla="*/ 2360834 w 8393514"/>
                <a:gd name="connsiteY20-1560" fmla="*/ 1006231 h 1531236"/>
                <a:gd name="connsiteX21-1561" fmla="*/ 2342497 w 8393514"/>
                <a:gd name="connsiteY21-1562" fmla="*/ 1004003 h 1531236"/>
                <a:gd name="connsiteX22-1563" fmla="*/ 2126238 w 8393514"/>
                <a:gd name="connsiteY22-1564" fmla="*/ 1052101 h 1531236"/>
                <a:gd name="connsiteX23-1565" fmla="*/ 1317343 w 8393514"/>
                <a:gd name="connsiteY23-1566" fmla="*/ 1125234 h 1531236"/>
                <a:gd name="connsiteX24-1567" fmla="*/ 1009685 w 8393514"/>
                <a:gd name="connsiteY24-1568" fmla="*/ 1113804 h 1531236"/>
                <a:gd name="connsiteX25-1569" fmla="*/ 90523 w 8393514"/>
                <a:gd name="connsiteY25-1570" fmla="*/ 753759 h 1531236"/>
                <a:gd name="connsiteX26-1571" fmla="*/ 22895 w 8393514"/>
                <a:gd name="connsiteY26-1572" fmla="*/ 292749 h 1531236"/>
                <a:gd name="connsiteX27-1573" fmla="*/ 33026 w 8393514"/>
                <a:gd name="connsiteY27-1574" fmla="*/ 268849 h 1531236"/>
                <a:gd name="connsiteX28-1575" fmla="*/ 94142 w 8393514"/>
                <a:gd name="connsiteY28-1576" fmla="*/ 268849 h 1531236"/>
                <a:gd name="connsiteX29-1577" fmla="*/ 76235 w 8393514"/>
                <a:gd name="connsiteY29-1578" fmla="*/ 310847 h 1531236"/>
                <a:gd name="connsiteX30-1579" fmla="*/ 140053 w 8393514"/>
                <a:gd name="connsiteY30-1580" fmla="*/ 727089 h 1531236"/>
                <a:gd name="connsiteX31-1581" fmla="*/ 2361283 w 8393514"/>
                <a:gd name="connsiteY31-1582" fmla="*/ 941402 h 1531236"/>
                <a:gd name="connsiteX32-1583" fmla="*/ 2361890 w 8393514"/>
                <a:gd name="connsiteY32-1584" fmla="*/ 943747 h 1531236"/>
                <a:gd name="connsiteX33-1585" fmla="*/ 2418393 w 8393514"/>
                <a:gd name="connsiteY33-1586" fmla="*/ 928105 h 1531236"/>
                <a:gd name="connsiteX34-1587" fmla="*/ 3300486 w 8393514"/>
                <a:gd name="connsiteY34-1588" fmla="*/ 719950 h 1531236"/>
                <a:gd name="connsiteX35-1589" fmla="*/ 4213357 w 8393514"/>
                <a:gd name="connsiteY35-1590" fmla="*/ 724105 h 1531236"/>
                <a:gd name="connsiteX36-1591" fmla="*/ 4462699 w 8393514"/>
                <a:gd name="connsiteY36-1592" fmla="*/ 1165995 h 1531236"/>
                <a:gd name="connsiteX37-1593" fmla="*/ 4648321 w 8393514"/>
                <a:gd name="connsiteY37-1594" fmla="*/ 1467976 h 1531236"/>
                <a:gd name="connsiteX38-1595" fmla="*/ 5382034 w 8393514"/>
                <a:gd name="connsiteY38-1596" fmla="*/ 922194 h 1531236"/>
                <a:gd name="connsiteX39-1597" fmla="*/ 5554727 w 8393514"/>
                <a:gd name="connsiteY39-1598" fmla="*/ 739804 h 1531236"/>
                <a:gd name="connsiteX40-1599" fmla="*/ 5681246 w 8393514"/>
                <a:gd name="connsiteY40-1600" fmla="*/ 610516 h 1531236"/>
                <a:gd name="connsiteX41-1601" fmla="*/ 6613510 w 8393514"/>
                <a:gd name="connsiteY41-1602" fmla="*/ 11170 h 1531236"/>
                <a:gd name="connsiteX0-1603" fmla="*/ 6613510 w 8393514"/>
                <a:gd name="connsiteY0-1604" fmla="*/ 42615 h 1562681"/>
                <a:gd name="connsiteX1-1605" fmla="*/ 6625977 w 8393514"/>
                <a:gd name="connsiteY1-1606" fmla="*/ 42615 h 1562681"/>
                <a:gd name="connsiteX2-1607" fmla="*/ 7062175 w 8393514"/>
                <a:gd name="connsiteY2-1608" fmla="*/ 617909 h 1562681"/>
                <a:gd name="connsiteX3-1609" fmla="*/ 7221629 w 8393514"/>
                <a:gd name="connsiteY3-1610" fmla="*/ 942095 h 1562681"/>
                <a:gd name="connsiteX4-1611" fmla="*/ 8348876 w 8393514"/>
                <a:gd name="connsiteY4-1612" fmla="*/ 708437 h 1562681"/>
                <a:gd name="connsiteX5-1613" fmla="*/ 8393514 w 8393514"/>
                <a:gd name="connsiteY5-1614" fmla="*/ 757027 h 1562681"/>
                <a:gd name="connsiteX6-1615" fmla="*/ 7211471 w 8393514"/>
                <a:gd name="connsiteY6-1616" fmla="*/ 1001660 h 1562681"/>
                <a:gd name="connsiteX7-1617" fmla="*/ 7023079 w 8393514"/>
                <a:gd name="connsiteY7-1618" fmla="*/ 642422 h 1562681"/>
                <a:gd name="connsiteX8-1619" fmla="*/ 6625054 w 8393514"/>
                <a:gd name="connsiteY8-1620" fmla="*/ 103104 h 1562681"/>
                <a:gd name="connsiteX9-1621" fmla="*/ 6613972 w 8393514"/>
                <a:gd name="connsiteY9-1622" fmla="*/ 103104 h 1562681"/>
                <a:gd name="connsiteX10-1623" fmla="*/ 5725111 w 8393514"/>
                <a:gd name="connsiteY10-1624" fmla="*/ 683518 h 1562681"/>
                <a:gd name="connsiteX11-1625" fmla="*/ 5596746 w 8393514"/>
                <a:gd name="connsiteY11-1626" fmla="*/ 815115 h 1562681"/>
                <a:gd name="connsiteX12-1627" fmla="*/ 5426824 w 8393514"/>
                <a:gd name="connsiteY12-1628" fmla="*/ 994272 h 1562681"/>
                <a:gd name="connsiteX13-1629" fmla="*/ 5037572 w 8393514"/>
                <a:gd name="connsiteY13-1630" fmla="*/ 1384909 h 1562681"/>
                <a:gd name="connsiteX14-1631" fmla="*/ 4680181 w 8393514"/>
                <a:gd name="connsiteY14-1632" fmla="*/ 1562681 h 1562681"/>
                <a:gd name="connsiteX15-1633" fmla="*/ 4637239 w 8393514"/>
                <a:gd name="connsiteY15-1634" fmla="*/ 1558525 h 1562681"/>
                <a:gd name="connsiteX16-1635" fmla="*/ 4405443 w 8393514"/>
                <a:gd name="connsiteY16-1636" fmla="*/ 1214987 h 1562681"/>
                <a:gd name="connsiteX17-1637" fmla="*/ 4179650 w 8393514"/>
                <a:gd name="connsiteY17-1638" fmla="*/ 805418 h 1562681"/>
                <a:gd name="connsiteX18-1639" fmla="*/ 3311567 w 8393514"/>
                <a:gd name="connsiteY18-1640" fmla="*/ 810498 h 1562681"/>
                <a:gd name="connsiteX19-1641" fmla="*/ 2360834 w 8393514"/>
                <a:gd name="connsiteY19-1642" fmla="*/ 1037676 h 1562681"/>
                <a:gd name="connsiteX20-1643" fmla="*/ 2342497 w 8393514"/>
                <a:gd name="connsiteY20-1644" fmla="*/ 1035448 h 1562681"/>
                <a:gd name="connsiteX21-1645" fmla="*/ 2126238 w 8393514"/>
                <a:gd name="connsiteY21-1646" fmla="*/ 1083546 h 1562681"/>
                <a:gd name="connsiteX22-1647" fmla="*/ 1317343 w 8393514"/>
                <a:gd name="connsiteY22-1648" fmla="*/ 1156679 h 1562681"/>
                <a:gd name="connsiteX23-1649" fmla="*/ 1009685 w 8393514"/>
                <a:gd name="connsiteY23-1650" fmla="*/ 1145249 h 1562681"/>
                <a:gd name="connsiteX24-1651" fmla="*/ 90523 w 8393514"/>
                <a:gd name="connsiteY24-1652" fmla="*/ 785204 h 1562681"/>
                <a:gd name="connsiteX25-1653" fmla="*/ 22895 w 8393514"/>
                <a:gd name="connsiteY25-1654" fmla="*/ 324194 h 1562681"/>
                <a:gd name="connsiteX26-1655" fmla="*/ 33026 w 8393514"/>
                <a:gd name="connsiteY26-1656" fmla="*/ 300294 h 1562681"/>
                <a:gd name="connsiteX27-1657" fmla="*/ 94142 w 8393514"/>
                <a:gd name="connsiteY27-1658" fmla="*/ 300294 h 1562681"/>
                <a:gd name="connsiteX28-1659" fmla="*/ 76235 w 8393514"/>
                <a:gd name="connsiteY28-1660" fmla="*/ 342292 h 1562681"/>
                <a:gd name="connsiteX29-1661" fmla="*/ 140053 w 8393514"/>
                <a:gd name="connsiteY29-1662" fmla="*/ 758534 h 1562681"/>
                <a:gd name="connsiteX30-1663" fmla="*/ 2361283 w 8393514"/>
                <a:gd name="connsiteY30-1664" fmla="*/ 972847 h 1562681"/>
                <a:gd name="connsiteX31-1665" fmla="*/ 2361890 w 8393514"/>
                <a:gd name="connsiteY31-1666" fmla="*/ 975192 h 1562681"/>
                <a:gd name="connsiteX32-1667" fmla="*/ 2418393 w 8393514"/>
                <a:gd name="connsiteY32-1668" fmla="*/ 959550 h 1562681"/>
                <a:gd name="connsiteX33-1669" fmla="*/ 3300486 w 8393514"/>
                <a:gd name="connsiteY33-1670" fmla="*/ 751395 h 1562681"/>
                <a:gd name="connsiteX34-1671" fmla="*/ 4213357 w 8393514"/>
                <a:gd name="connsiteY34-1672" fmla="*/ 755550 h 1562681"/>
                <a:gd name="connsiteX35-1673" fmla="*/ 4462699 w 8393514"/>
                <a:gd name="connsiteY35-1674" fmla="*/ 1197440 h 1562681"/>
                <a:gd name="connsiteX36-1675" fmla="*/ 4648321 w 8393514"/>
                <a:gd name="connsiteY36-1676" fmla="*/ 1499421 h 1562681"/>
                <a:gd name="connsiteX37-1677" fmla="*/ 5382034 w 8393514"/>
                <a:gd name="connsiteY37-1678" fmla="*/ 953639 h 1562681"/>
                <a:gd name="connsiteX38-1679" fmla="*/ 5554727 w 8393514"/>
                <a:gd name="connsiteY38-1680" fmla="*/ 771249 h 1562681"/>
                <a:gd name="connsiteX39-1681" fmla="*/ 5681246 w 8393514"/>
                <a:gd name="connsiteY39-1682" fmla="*/ 641961 h 1562681"/>
                <a:gd name="connsiteX40-1683" fmla="*/ 6613510 w 8393514"/>
                <a:gd name="connsiteY40-1684" fmla="*/ 42615 h 1562681"/>
                <a:gd name="connsiteX0-1685" fmla="*/ 6613510 w 8393514"/>
                <a:gd name="connsiteY0-1686" fmla="*/ 42615 h 1562681"/>
                <a:gd name="connsiteX1-1687" fmla="*/ 6625977 w 8393514"/>
                <a:gd name="connsiteY1-1688" fmla="*/ 42615 h 1562681"/>
                <a:gd name="connsiteX2-1689" fmla="*/ 7062175 w 8393514"/>
                <a:gd name="connsiteY2-1690" fmla="*/ 617909 h 1562681"/>
                <a:gd name="connsiteX3-1691" fmla="*/ 7221629 w 8393514"/>
                <a:gd name="connsiteY3-1692" fmla="*/ 942095 h 1562681"/>
                <a:gd name="connsiteX4-1693" fmla="*/ 8348876 w 8393514"/>
                <a:gd name="connsiteY4-1694" fmla="*/ 708437 h 1562681"/>
                <a:gd name="connsiteX5-1695" fmla="*/ 8393514 w 8393514"/>
                <a:gd name="connsiteY5-1696" fmla="*/ 757027 h 1562681"/>
                <a:gd name="connsiteX6-1697" fmla="*/ 7211471 w 8393514"/>
                <a:gd name="connsiteY6-1698" fmla="*/ 1001660 h 1562681"/>
                <a:gd name="connsiteX7-1699" fmla="*/ 7023079 w 8393514"/>
                <a:gd name="connsiteY7-1700" fmla="*/ 642422 h 1562681"/>
                <a:gd name="connsiteX8-1701" fmla="*/ 6625054 w 8393514"/>
                <a:gd name="connsiteY8-1702" fmla="*/ 103104 h 1562681"/>
                <a:gd name="connsiteX9-1703" fmla="*/ 6613972 w 8393514"/>
                <a:gd name="connsiteY9-1704" fmla="*/ 103104 h 1562681"/>
                <a:gd name="connsiteX10-1705" fmla="*/ 5725111 w 8393514"/>
                <a:gd name="connsiteY10-1706" fmla="*/ 683518 h 1562681"/>
                <a:gd name="connsiteX11-1707" fmla="*/ 5596746 w 8393514"/>
                <a:gd name="connsiteY11-1708" fmla="*/ 815115 h 1562681"/>
                <a:gd name="connsiteX12-1709" fmla="*/ 5426824 w 8393514"/>
                <a:gd name="connsiteY12-1710" fmla="*/ 994272 h 1562681"/>
                <a:gd name="connsiteX13-1711" fmla="*/ 5037572 w 8393514"/>
                <a:gd name="connsiteY13-1712" fmla="*/ 1384909 h 1562681"/>
                <a:gd name="connsiteX14-1713" fmla="*/ 4680181 w 8393514"/>
                <a:gd name="connsiteY14-1714" fmla="*/ 1562681 h 1562681"/>
                <a:gd name="connsiteX15-1715" fmla="*/ 4637239 w 8393514"/>
                <a:gd name="connsiteY15-1716" fmla="*/ 1558525 h 1562681"/>
                <a:gd name="connsiteX16-1717" fmla="*/ 4405443 w 8393514"/>
                <a:gd name="connsiteY16-1718" fmla="*/ 1214987 h 1562681"/>
                <a:gd name="connsiteX17-1719" fmla="*/ 4179650 w 8393514"/>
                <a:gd name="connsiteY17-1720" fmla="*/ 805418 h 1562681"/>
                <a:gd name="connsiteX18-1721" fmla="*/ 3311567 w 8393514"/>
                <a:gd name="connsiteY18-1722" fmla="*/ 810498 h 1562681"/>
                <a:gd name="connsiteX19-1723" fmla="*/ 2360834 w 8393514"/>
                <a:gd name="connsiteY19-1724" fmla="*/ 1037676 h 1562681"/>
                <a:gd name="connsiteX20-1725" fmla="*/ 2342497 w 8393514"/>
                <a:gd name="connsiteY20-1726" fmla="*/ 1035448 h 1562681"/>
                <a:gd name="connsiteX21-1727" fmla="*/ 2126238 w 8393514"/>
                <a:gd name="connsiteY21-1728" fmla="*/ 1083546 h 1562681"/>
                <a:gd name="connsiteX22-1729" fmla="*/ 1317343 w 8393514"/>
                <a:gd name="connsiteY22-1730" fmla="*/ 1156679 h 1562681"/>
                <a:gd name="connsiteX23-1731" fmla="*/ 1009685 w 8393514"/>
                <a:gd name="connsiteY23-1732" fmla="*/ 1145249 h 1562681"/>
                <a:gd name="connsiteX24-1733" fmla="*/ 90523 w 8393514"/>
                <a:gd name="connsiteY24-1734" fmla="*/ 785204 h 1562681"/>
                <a:gd name="connsiteX25-1735" fmla="*/ 22895 w 8393514"/>
                <a:gd name="connsiteY25-1736" fmla="*/ 324194 h 1562681"/>
                <a:gd name="connsiteX26-1737" fmla="*/ 33026 w 8393514"/>
                <a:gd name="connsiteY26-1738" fmla="*/ 300294 h 1562681"/>
                <a:gd name="connsiteX27-1739" fmla="*/ 94142 w 8393514"/>
                <a:gd name="connsiteY27-1740" fmla="*/ 300294 h 1562681"/>
                <a:gd name="connsiteX28-1741" fmla="*/ 76235 w 8393514"/>
                <a:gd name="connsiteY28-1742" fmla="*/ 342292 h 1562681"/>
                <a:gd name="connsiteX29-1743" fmla="*/ 140053 w 8393514"/>
                <a:gd name="connsiteY29-1744" fmla="*/ 758534 h 1562681"/>
                <a:gd name="connsiteX30-1745" fmla="*/ 2361283 w 8393514"/>
                <a:gd name="connsiteY30-1746" fmla="*/ 972847 h 1562681"/>
                <a:gd name="connsiteX31-1747" fmla="*/ 2361890 w 8393514"/>
                <a:gd name="connsiteY31-1748" fmla="*/ 975192 h 1562681"/>
                <a:gd name="connsiteX32-1749" fmla="*/ 2418393 w 8393514"/>
                <a:gd name="connsiteY32-1750" fmla="*/ 959550 h 1562681"/>
                <a:gd name="connsiteX33-1751" fmla="*/ 3300486 w 8393514"/>
                <a:gd name="connsiteY33-1752" fmla="*/ 751395 h 1562681"/>
                <a:gd name="connsiteX34-1753" fmla="*/ 4213357 w 8393514"/>
                <a:gd name="connsiteY34-1754" fmla="*/ 755550 h 1562681"/>
                <a:gd name="connsiteX35-1755" fmla="*/ 4462699 w 8393514"/>
                <a:gd name="connsiteY35-1756" fmla="*/ 1197440 h 1562681"/>
                <a:gd name="connsiteX36-1757" fmla="*/ 4648321 w 8393514"/>
                <a:gd name="connsiteY36-1758" fmla="*/ 1499421 h 1562681"/>
                <a:gd name="connsiteX37-1759" fmla="*/ 5382034 w 8393514"/>
                <a:gd name="connsiteY37-1760" fmla="*/ 953639 h 1562681"/>
                <a:gd name="connsiteX38-1761" fmla="*/ 5554727 w 8393514"/>
                <a:gd name="connsiteY38-1762" fmla="*/ 771249 h 1562681"/>
                <a:gd name="connsiteX39-1763" fmla="*/ 5681246 w 8393514"/>
                <a:gd name="connsiteY39-1764" fmla="*/ 641961 h 1562681"/>
                <a:gd name="connsiteX40-1765" fmla="*/ 6613510 w 8393514"/>
                <a:gd name="connsiteY40-1766" fmla="*/ 42615 h 1562681"/>
                <a:gd name="connsiteX0-1767" fmla="*/ 6613510 w 8393514"/>
                <a:gd name="connsiteY0-1768" fmla="*/ 42615 h 1562681"/>
                <a:gd name="connsiteX1-1769" fmla="*/ 6625977 w 8393514"/>
                <a:gd name="connsiteY1-1770" fmla="*/ 42615 h 1562681"/>
                <a:gd name="connsiteX2-1771" fmla="*/ 7062175 w 8393514"/>
                <a:gd name="connsiteY2-1772" fmla="*/ 617909 h 1562681"/>
                <a:gd name="connsiteX3-1773" fmla="*/ 7221629 w 8393514"/>
                <a:gd name="connsiteY3-1774" fmla="*/ 942095 h 1562681"/>
                <a:gd name="connsiteX4-1775" fmla="*/ 8348876 w 8393514"/>
                <a:gd name="connsiteY4-1776" fmla="*/ 708437 h 1562681"/>
                <a:gd name="connsiteX5-1777" fmla="*/ 8393514 w 8393514"/>
                <a:gd name="connsiteY5-1778" fmla="*/ 757027 h 1562681"/>
                <a:gd name="connsiteX6-1779" fmla="*/ 7211471 w 8393514"/>
                <a:gd name="connsiteY6-1780" fmla="*/ 1001660 h 1562681"/>
                <a:gd name="connsiteX7-1781" fmla="*/ 7023079 w 8393514"/>
                <a:gd name="connsiteY7-1782" fmla="*/ 642422 h 1562681"/>
                <a:gd name="connsiteX8-1783" fmla="*/ 6625054 w 8393514"/>
                <a:gd name="connsiteY8-1784" fmla="*/ 103104 h 1562681"/>
                <a:gd name="connsiteX9-1785" fmla="*/ 6613972 w 8393514"/>
                <a:gd name="connsiteY9-1786" fmla="*/ 103104 h 1562681"/>
                <a:gd name="connsiteX10-1787" fmla="*/ 5725111 w 8393514"/>
                <a:gd name="connsiteY10-1788" fmla="*/ 683518 h 1562681"/>
                <a:gd name="connsiteX11-1789" fmla="*/ 5596746 w 8393514"/>
                <a:gd name="connsiteY11-1790" fmla="*/ 815115 h 1562681"/>
                <a:gd name="connsiteX12-1791" fmla="*/ 5426824 w 8393514"/>
                <a:gd name="connsiteY12-1792" fmla="*/ 994272 h 1562681"/>
                <a:gd name="connsiteX13-1793" fmla="*/ 5037572 w 8393514"/>
                <a:gd name="connsiteY13-1794" fmla="*/ 1384909 h 1562681"/>
                <a:gd name="connsiteX14-1795" fmla="*/ 4680181 w 8393514"/>
                <a:gd name="connsiteY14-1796" fmla="*/ 1562681 h 1562681"/>
                <a:gd name="connsiteX15-1797" fmla="*/ 4637239 w 8393514"/>
                <a:gd name="connsiteY15-1798" fmla="*/ 1558525 h 1562681"/>
                <a:gd name="connsiteX16-1799" fmla="*/ 4405443 w 8393514"/>
                <a:gd name="connsiteY16-1800" fmla="*/ 1214987 h 1562681"/>
                <a:gd name="connsiteX17-1801" fmla="*/ 4179650 w 8393514"/>
                <a:gd name="connsiteY17-1802" fmla="*/ 805418 h 1562681"/>
                <a:gd name="connsiteX18-1803" fmla="*/ 3311567 w 8393514"/>
                <a:gd name="connsiteY18-1804" fmla="*/ 810498 h 1562681"/>
                <a:gd name="connsiteX19-1805" fmla="*/ 2360834 w 8393514"/>
                <a:gd name="connsiteY19-1806" fmla="*/ 1037676 h 1562681"/>
                <a:gd name="connsiteX20-1807" fmla="*/ 2342497 w 8393514"/>
                <a:gd name="connsiteY20-1808" fmla="*/ 1035448 h 1562681"/>
                <a:gd name="connsiteX21-1809" fmla="*/ 2126238 w 8393514"/>
                <a:gd name="connsiteY21-1810" fmla="*/ 1083546 h 1562681"/>
                <a:gd name="connsiteX22-1811" fmla="*/ 1317343 w 8393514"/>
                <a:gd name="connsiteY22-1812" fmla="*/ 1156679 h 1562681"/>
                <a:gd name="connsiteX23-1813" fmla="*/ 1009685 w 8393514"/>
                <a:gd name="connsiteY23-1814" fmla="*/ 1145249 h 1562681"/>
                <a:gd name="connsiteX24-1815" fmla="*/ 90523 w 8393514"/>
                <a:gd name="connsiteY24-1816" fmla="*/ 785204 h 1562681"/>
                <a:gd name="connsiteX25-1817" fmla="*/ 22895 w 8393514"/>
                <a:gd name="connsiteY25-1818" fmla="*/ 324194 h 1562681"/>
                <a:gd name="connsiteX26-1819" fmla="*/ 33026 w 8393514"/>
                <a:gd name="connsiteY26-1820" fmla="*/ 300294 h 1562681"/>
                <a:gd name="connsiteX27-1821" fmla="*/ 94142 w 8393514"/>
                <a:gd name="connsiteY27-1822" fmla="*/ 300294 h 1562681"/>
                <a:gd name="connsiteX28-1823" fmla="*/ 76235 w 8393514"/>
                <a:gd name="connsiteY28-1824" fmla="*/ 342292 h 1562681"/>
                <a:gd name="connsiteX29-1825" fmla="*/ 140053 w 8393514"/>
                <a:gd name="connsiteY29-1826" fmla="*/ 758534 h 1562681"/>
                <a:gd name="connsiteX30-1827" fmla="*/ 2361283 w 8393514"/>
                <a:gd name="connsiteY30-1828" fmla="*/ 972847 h 1562681"/>
                <a:gd name="connsiteX31-1829" fmla="*/ 2361890 w 8393514"/>
                <a:gd name="connsiteY31-1830" fmla="*/ 975192 h 1562681"/>
                <a:gd name="connsiteX32-1831" fmla="*/ 2418393 w 8393514"/>
                <a:gd name="connsiteY32-1832" fmla="*/ 959550 h 1562681"/>
                <a:gd name="connsiteX33-1833" fmla="*/ 3300486 w 8393514"/>
                <a:gd name="connsiteY33-1834" fmla="*/ 751395 h 1562681"/>
                <a:gd name="connsiteX34-1835" fmla="*/ 4213357 w 8393514"/>
                <a:gd name="connsiteY34-1836" fmla="*/ 755550 h 1562681"/>
                <a:gd name="connsiteX35-1837" fmla="*/ 4462699 w 8393514"/>
                <a:gd name="connsiteY35-1838" fmla="*/ 1197440 h 1562681"/>
                <a:gd name="connsiteX36-1839" fmla="*/ 4648321 w 8393514"/>
                <a:gd name="connsiteY36-1840" fmla="*/ 1499421 h 1562681"/>
                <a:gd name="connsiteX37-1841" fmla="*/ 5382034 w 8393514"/>
                <a:gd name="connsiteY37-1842" fmla="*/ 953639 h 1562681"/>
                <a:gd name="connsiteX38-1843" fmla="*/ 5554727 w 8393514"/>
                <a:gd name="connsiteY38-1844" fmla="*/ 771249 h 1562681"/>
                <a:gd name="connsiteX39-1845" fmla="*/ 5681246 w 8393514"/>
                <a:gd name="connsiteY39-1846" fmla="*/ 641961 h 1562681"/>
                <a:gd name="connsiteX40-1847" fmla="*/ 6613510 w 8393514"/>
                <a:gd name="connsiteY40-1848" fmla="*/ 42615 h 1562681"/>
                <a:gd name="connsiteX0-1849" fmla="*/ 6613510 w 8393514"/>
                <a:gd name="connsiteY0-1850" fmla="*/ 42615 h 1562681"/>
                <a:gd name="connsiteX1-1851" fmla="*/ 6625977 w 8393514"/>
                <a:gd name="connsiteY1-1852" fmla="*/ 42615 h 1562681"/>
                <a:gd name="connsiteX2-1853" fmla="*/ 7062175 w 8393514"/>
                <a:gd name="connsiteY2-1854" fmla="*/ 617909 h 1562681"/>
                <a:gd name="connsiteX3-1855" fmla="*/ 7221629 w 8393514"/>
                <a:gd name="connsiteY3-1856" fmla="*/ 942095 h 1562681"/>
                <a:gd name="connsiteX4-1857" fmla="*/ 8348876 w 8393514"/>
                <a:gd name="connsiteY4-1858" fmla="*/ 708437 h 1562681"/>
                <a:gd name="connsiteX5-1859" fmla="*/ 8393514 w 8393514"/>
                <a:gd name="connsiteY5-1860" fmla="*/ 757027 h 1562681"/>
                <a:gd name="connsiteX6-1861" fmla="*/ 7211471 w 8393514"/>
                <a:gd name="connsiteY6-1862" fmla="*/ 1001660 h 1562681"/>
                <a:gd name="connsiteX7-1863" fmla="*/ 7023079 w 8393514"/>
                <a:gd name="connsiteY7-1864" fmla="*/ 642422 h 1562681"/>
                <a:gd name="connsiteX8-1865" fmla="*/ 6625054 w 8393514"/>
                <a:gd name="connsiteY8-1866" fmla="*/ 103104 h 1562681"/>
                <a:gd name="connsiteX9-1867" fmla="*/ 6613972 w 8393514"/>
                <a:gd name="connsiteY9-1868" fmla="*/ 103104 h 1562681"/>
                <a:gd name="connsiteX10-1869" fmla="*/ 5725111 w 8393514"/>
                <a:gd name="connsiteY10-1870" fmla="*/ 683518 h 1562681"/>
                <a:gd name="connsiteX11-1871" fmla="*/ 5596746 w 8393514"/>
                <a:gd name="connsiteY11-1872" fmla="*/ 815115 h 1562681"/>
                <a:gd name="connsiteX12-1873" fmla="*/ 5426824 w 8393514"/>
                <a:gd name="connsiteY12-1874" fmla="*/ 994272 h 1562681"/>
                <a:gd name="connsiteX13-1875" fmla="*/ 5037572 w 8393514"/>
                <a:gd name="connsiteY13-1876" fmla="*/ 1384909 h 1562681"/>
                <a:gd name="connsiteX14-1877" fmla="*/ 4680181 w 8393514"/>
                <a:gd name="connsiteY14-1878" fmla="*/ 1562681 h 1562681"/>
                <a:gd name="connsiteX15-1879" fmla="*/ 4637239 w 8393514"/>
                <a:gd name="connsiteY15-1880" fmla="*/ 1558525 h 1562681"/>
                <a:gd name="connsiteX16-1881" fmla="*/ 4405443 w 8393514"/>
                <a:gd name="connsiteY16-1882" fmla="*/ 1214987 h 1562681"/>
                <a:gd name="connsiteX17-1883" fmla="*/ 4179650 w 8393514"/>
                <a:gd name="connsiteY17-1884" fmla="*/ 805418 h 1562681"/>
                <a:gd name="connsiteX18-1885" fmla="*/ 3311567 w 8393514"/>
                <a:gd name="connsiteY18-1886" fmla="*/ 810498 h 1562681"/>
                <a:gd name="connsiteX19-1887" fmla="*/ 2360834 w 8393514"/>
                <a:gd name="connsiteY19-1888" fmla="*/ 1037676 h 1562681"/>
                <a:gd name="connsiteX20-1889" fmla="*/ 2342497 w 8393514"/>
                <a:gd name="connsiteY20-1890" fmla="*/ 1035448 h 1562681"/>
                <a:gd name="connsiteX21-1891" fmla="*/ 2126238 w 8393514"/>
                <a:gd name="connsiteY21-1892" fmla="*/ 1083546 h 1562681"/>
                <a:gd name="connsiteX22-1893" fmla="*/ 1317343 w 8393514"/>
                <a:gd name="connsiteY22-1894" fmla="*/ 1156679 h 1562681"/>
                <a:gd name="connsiteX23-1895" fmla="*/ 1009685 w 8393514"/>
                <a:gd name="connsiteY23-1896" fmla="*/ 1145249 h 1562681"/>
                <a:gd name="connsiteX24-1897" fmla="*/ 90523 w 8393514"/>
                <a:gd name="connsiteY24-1898" fmla="*/ 785204 h 1562681"/>
                <a:gd name="connsiteX25-1899" fmla="*/ 22895 w 8393514"/>
                <a:gd name="connsiteY25-1900" fmla="*/ 324194 h 1562681"/>
                <a:gd name="connsiteX26-1901" fmla="*/ 33026 w 8393514"/>
                <a:gd name="connsiteY26-1902" fmla="*/ 300294 h 1562681"/>
                <a:gd name="connsiteX27-1903" fmla="*/ 94142 w 8393514"/>
                <a:gd name="connsiteY27-1904" fmla="*/ 300294 h 1562681"/>
                <a:gd name="connsiteX28-1905" fmla="*/ 76235 w 8393514"/>
                <a:gd name="connsiteY28-1906" fmla="*/ 342292 h 1562681"/>
                <a:gd name="connsiteX29-1907" fmla="*/ 140053 w 8393514"/>
                <a:gd name="connsiteY29-1908" fmla="*/ 758534 h 1562681"/>
                <a:gd name="connsiteX30-1909" fmla="*/ 2361283 w 8393514"/>
                <a:gd name="connsiteY30-1910" fmla="*/ 972847 h 1562681"/>
                <a:gd name="connsiteX31-1911" fmla="*/ 2361890 w 8393514"/>
                <a:gd name="connsiteY31-1912" fmla="*/ 975192 h 1562681"/>
                <a:gd name="connsiteX32-1913" fmla="*/ 2418393 w 8393514"/>
                <a:gd name="connsiteY32-1914" fmla="*/ 959550 h 1562681"/>
                <a:gd name="connsiteX33-1915" fmla="*/ 3300486 w 8393514"/>
                <a:gd name="connsiteY33-1916" fmla="*/ 751395 h 1562681"/>
                <a:gd name="connsiteX34-1917" fmla="*/ 4213357 w 8393514"/>
                <a:gd name="connsiteY34-1918" fmla="*/ 755550 h 1562681"/>
                <a:gd name="connsiteX35-1919" fmla="*/ 4462699 w 8393514"/>
                <a:gd name="connsiteY35-1920" fmla="*/ 1197440 h 1562681"/>
                <a:gd name="connsiteX36-1921" fmla="*/ 4648321 w 8393514"/>
                <a:gd name="connsiteY36-1922" fmla="*/ 1499421 h 1562681"/>
                <a:gd name="connsiteX37-1923" fmla="*/ 5382034 w 8393514"/>
                <a:gd name="connsiteY37-1924" fmla="*/ 953639 h 1562681"/>
                <a:gd name="connsiteX38-1925" fmla="*/ 5554727 w 8393514"/>
                <a:gd name="connsiteY38-1926" fmla="*/ 771249 h 1562681"/>
                <a:gd name="connsiteX39-1927" fmla="*/ 5681246 w 8393514"/>
                <a:gd name="connsiteY39-1928" fmla="*/ 641961 h 1562681"/>
                <a:gd name="connsiteX40-1929" fmla="*/ 6613510 w 8393514"/>
                <a:gd name="connsiteY40-1930" fmla="*/ 42615 h 1562681"/>
                <a:gd name="connsiteX0-1931" fmla="*/ 6613510 w 8393514"/>
                <a:gd name="connsiteY0-1932" fmla="*/ 42615 h 1562681"/>
                <a:gd name="connsiteX1-1933" fmla="*/ 6625977 w 8393514"/>
                <a:gd name="connsiteY1-1934" fmla="*/ 42615 h 1562681"/>
                <a:gd name="connsiteX2-1935" fmla="*/ 7062175 w 8393514"/>
                <a:gd name="connsiteY2-1936" fmla="*/ 617909 h 1562681"/>
                <a:gd name="connsiteX3-1937" fmla="*/ 7221629 w 8393514"/>
                <a:gd name="connsiteY3-1938" fmla="*/ 942095 h 1562681"/>
                <a:gd name="connsiteX4-1939" fmla="*/ 8348876 w 8393514"/>
                <a:gd name="connsiteY4-1940" fmla="*/ 708437 h 1562681"/>
                <a:gd name="connsiteX5-1941" fmla="*/ 8393514 w 8393514"/>
                <a:gd name="connsiteY5-1942" fmla="*/ 757027 h 1562681"/>
                <a:gd name="connsiteX6-1943" fmla="*/ 7211471 w 8393514"/>
                <a:gd name="connsiteY6-1944" fmla="*/ 1001660 h 1562681"/>
                <a:gd name="connsiteX7-1945" fmla="*/ 7023079 w 8393514"/>
                <a:gd name="connsiteY7-1946" fmla="*/ 642422 h 1562681"/>
                <a:gd name="connsiteX8-1947" fmla="*/ 6625054 w 8393514"/>
                <a:gd name="connsiteY8-1948" fmla="*/ 103104 h 1562681"/>
                <a:gd name="connsiteX9-1949" fmla="*/ 6613972 w 8393514"/>
                <a:gd name="connsiteY9-1950" fmla="*/ 103104 h 1562681"/>
                <a:gd name="connsiteX10-1951" fmla="*/ 5725111 w 8393514"/>
                <a:gd name="connsiteY10-1952" fmla="*/ 683518 h 1562681"/>
                <a:gd name="connsiteX11-1953" fmla="*/ 5596746 w 8393514"/>
                <a:gd name="connsiteY11-1954" fmla="*/ 815115 h 1562681"/>
                <a:gd name="connsiteX12-1955" fmla="*/ 5426824 w 8393514"/>
                <a:gd name="connsiteY12-1956" fmla="*/ 994272 h 1562681"/>
                <a:gd name="connsiteX13-1957" fmla="*/ 5037572 w 8393514"/>
                <a:gd name="connsiteY13-1958" fmla="*/ 1384909 h 1562681"/>
                <a:gd name="connsiteX14-1959" fmla="*/ 4680181 w 8393514"/>
                <a:gd name="connsiteY14-1960" fmla="*/ 1562681 h 1562681"/>
                <a:gd name="connsiteX15-1961" fmla="*/ 4637239 w 8393514"/>
                <a:gd name="connsiteY15-1962" fmla="*/ 1558525 h 1562681"/>
                <a:gd name="connsiteX16-1963" fmla="*/ 4405443 w 8393514"/>
                <a:gd name="connsiteY16-1964" fmla="*/ 1214987 h 1562681"/>
                <a:gd name="connsiteX17-1965" fmla="*/ 4179650 w 8393514"/>
                <a:gd name="connsiteY17-1966" fmla="*/ 805418 h 1562681"/>
                <a:gd name="connsiteX18-1967" fmla="*/ 3311567 w 8393514"/>
                <a:gd name="connsiteY18-1968" fmla="*/ 810498 h 1562681"/>
                <a:gd name="connsiteX19-1969" fmla="*/ 2360834 w 8393514"/>
                <a:gd name="connsiteY19-1970" fmla="*/ 1037676 h 1562681"/>
                <a:gd name="connsiteX20-1971" fmla="*/ 2342497 w 8393514"/>
                <a:gd name="connsiteY20-1972" fmla="*/ 1035448 h 1562681"/>
                <a:gd name="connsiteX21-1973" fmla="*/ 2126238 w 8393514"/>
                <a:gd name="connsiteY21-1974" fmla="*/ 1083546 h 1562681"/>
                <a:gd name="connsiteX22-1975" fmla="*/ 1317343 w 8393514"/>
                <a:gd name="connsiteY22-1976" fmla="*/ 1156679 h 1562681"/>
                <a:gd name="connsiteX23-1977" fmla="*/ 1009685 w 8393514"/>
                <a:gd name="connsiteY23-1978" fmla="*/ 1145249 h 1562681"/>
                <a:gd name="connsiteX24-1979" fmla="*/ 90523 w 8393514"/>
                <a:gd name="connsiteY24-1980" fmla="*/ 785204 h 1562681"/>
                <a:gd name="connsiteX25-1981" fmla="*/ 22895 w 8393514"/>
                <a:gd name="connsiteY25-1982" fmla="*/ 324194 h 1562681"/>
                <a:gd name="connsiteX26-1983" fmla="*/ 33026 w 8393514"/>
                <a:gd name="connsiteY26-1984" fmla="*/ 300294 h 1562681"/>
                <a:gd name="connsiteX27-1985" fmla="*/ 94142 w 8393514"/>
                <a:gd name="connsiteY27-1986" fmla="*/ 300294 h 1562681"/>
                <a:gd name="connsiteX28-1987" fmla="*/ 76235 w 8393514"/>
                <a:gd name="connsiteY28-1988" fmla="*/ 342292 h 1562681"/>
                <a:gd name="connsiteX29-1989" fmla="*/ 140053 w 8393514"/>
                <a:gd name="connsiteY29-1990" fmla="*/ 758534 h 1562681"/>
                <a:gd name="connsiteX30-1991" fmla="*/ 2361283 w 8393514"/>
                <a:gd name="connsiteY30-1992" fmla="*/ 972847 h 1562681"/>
                <a:gd name="connsiteX31-1993" fmla="*/ 2361890 w 8393514"/>
                <a:gd name="connsiteY31-1994" fmla="*/ 975192 h 1562681"/>
                <a:gd name="connsiteX32-1995" fmla="*/ 2418393 w 8393514"/>
                <a:gd name="connsiteY32-1996" fmla="*/ 959550 h 1562681"/>
                <a:gd name="connsiteX33-1997" fmla="*/ 3300486 w 8393514"/>
                <a:gd name="connsiteY33-1998" fmla="*/ 751395 h 1562681"/>
                <a:gd name="connsiteX34-1999" fmla="*/ 4213357 w 8393514"/>
                <a:gd name="connsiteY34-2000" fmla="*/ 755550 h 1562681"/>
                <a:gd name="connsiteX35-2001" fmla="*/ 4462699 w 8393514"/>
                <a:gd name="connsiteY35-2002" fmla="*/ 1197440 h 1562681"/>
                <a:gd name="connsiteX36-2003" fmla="*/ 4648321 w 8393514"/>
                <a:gd name="connsiteY36-2004" fmla="*/ 1499421 h 1562681"/>
                <a:gd name="connsiteX37-2005" fmla="*/ 5382034 w 8393514"/>
                <a:gd name="connsiteY37-2006" fmla="*/ 953639 h 1562681"/>
                <a:gd name="connsiteX38-2007" fmla="*/ 5554727 w 8393514"/>
                <a:gd name="connsiteY38-2008" fmla="*/ 771249 h 1562681"/>
                <a:gd name="connsiteX39-2009" fmla="*/ 5681246 w 8393514"/>
                <a:gd name="connsiteY39-2010" fmla="*/ 641961 h 1562681"/>
                <a:gd name="connsiteX40-2011" fmla="*/ 6613510 w 8393514"/>
                <a:gd name="connsiteY40-2012" fmla="*/ 42615 h 1562681"/>
                <a:gd name="connsiteX0-2013" fmla="*/ 6613510 w 8393514"/>
                <a:gd name="connsiteY0-2014" fmla="*/ 42615 h 1562681"/>
                <a:gd name="connsiteX1-2015" fmla="*/ 6625977 w 8393514"/>
                <a:gd name="connsiteY1-2016" fmla="*/ 42615 h 1562681"/>
                <a:gd name="connsiteX2-2017" fmla="*/ 7062175 w 8393514"/>
                <a:gd name="connsiteY2-2018" fmla="*/ 617909 h 1562681"/>
                <a:gd name="connsiteX3-2019" fmla="*/ 7221629 w 8393514"/>
                <a:gd name="connsiteY3-2020" fmla="*/ 942095 h 1562681"/>
                <a:gd name="connsiteX4-2021" fmla="*/ 8348876 w 8393514"/>
                <a:gd name="connsiteY4-2022" fmla="*/ 708437 h 1562681"/>
                <a:gd name="connsiteX5-2023" fmla="*/ 8393514 w 8393514"/>
                <a:gd name="connsiteY5-2024" fmla="*/ 757027 h 1562681"/>
                <a:gd name="connsiteX6-2025" fmla="*/ 7211471 w 8393514"/>
                <a:gd name="connsiteY6-2026" fmla="*/ 1001660 h 1562681"/>
                <a:gd name="connsiteX7-2027" fmla="*/ 7023079 w 8393514"/>
                <a:gd name="connsiteY7-2028" fmla="*/ 642422 h 1562681"/>
                <a:gd name="connsiteX8-2029" fmla="*/ 6625054 w 8393514"/>
                <a:gd name="connsiteY8-2030" fmla="*/ 103104 h 1562681"/>
                <a:gd name="connsiteX9-2031" fmla="*/ 6613972 w 8393514"/>
                <a:gd name="connsiteY9-2032" fmla="*/ 103104 h 1562681"/>
                <a:gd name="connsiteX10-2033" fmla="*/ 5725111 w 8393514"/>
                <a:gd name="connsiteY10-2034" fmla="*/ 683518 h 1562681"/>
                <a:gd name="connsiteX11-2035" fmla="*/ 5596746 w 8393514"/>
                <a:gd name="connsiteY11-2036" fmla="*/ 815115 h 1562681"/>
                <a:gd name="connsiteX12-2037" fmla="*/ 5426824 w 8393514"/>
                <a:gd name="connsiteY12-2038" fmla="*/ 994272 h 1562681"/>
                <a:gd name="connsiteX13-2039" fmla="*/ 5037572 w 8393514"/>
                <a:gd name="connsiteY13-2040" fmla="*/ 1384909 h 1562681"/>
                <a:gd name="connsiteX14-2041" fmla="*/ 4680181 w 8393514"/>
                <a:gd name="connsiteY14-2042" fmla="*/ 1562681 h 1562681"/>
                <a:gd name="connsiteX15-2043" fmla="*/ 4637239 w 8393514"/>
                <a:gd name="connsiteY15-2044" fmla="*/ 1558525 h 1562681"/>
                <a:gd name="connsiteX16-2045" fmla="*/ 4405443 w 8393514"/>
                <a:gd name="connsiteY16-2046" fmla="*/ 1214987 h 1562681"/>
                <a:gd name="connsiteX17-2047" fmla="*/ 4179650 w 8393514"/>
                <a:gd name="connsiteY17-2048" fmla="*/ 805418 h 1562681"/>
                <a:gd name="connsiteX18-2049" fmla="*/ 3311567 w 8393514"/>
                <a:gd name="connsiteY18-2050" fmla="*/ 810498 h 1562681"/>
                <a:gd name="connsiteX19-2051" fmla="*/ 2360834 w 8393514"/>
                <a:gd name="connsiteY19-2052" fmla="*/ 1037676 h 1562681"/>
                <a:gd name="connsiteX20-2053" fmla="*/ 2342497 w 8393514"/>
                <a:gd name="connsiteY20-2054" fmla="*/ 1035448 h 1562681"/>
                <a:gd name="connsiteX21-2055" fmla="*/ 2126238 w 8393514"/>
                <a:gd name="connsiteY21-2056" fmla="*/ 1083546 h 1562681"/>
                <a:gd name="connsiteX22-2057" fmla="*/ 1317343 w 8393514"/>
                <a:gd name="connsiteY22-2058" fmla="*/ 1156679 h 1562681"/>
                <a:gd name="connsiteX23-2059" fmla="*/ 1009685 w 8393514"/>
                <a:gd name="connsiteY23-2060" fmla="*/ 1145249 h 1562681"/>
                <a:gd name="connsiteX24-2061" fmla="*/ 90523 w 8393514"/>
                <a:gd name="connsiteY24-2062" fmla="*/ 785204 h 1562681"/>
                <a:gd name="connsiteX25-2063" fmla="*/ 22895 w 8393514"/>
                <a:gd name="connsiteY25-2064" fmla="*/ 324194 h 1562681"/>
                <a:gd name="connsiteX26-2065" fmla="*/ 33026 w 8393514"/>
                <a:gd name="connsiteY26-2066" fmla="*/ 300294 h 1562681"/>
                <a:gd name="connsiteX27-2067" fmla="*/ 94142 w 8393514"/>
                <a:gd name="connsiteY27-2068" fmla="*/ 300294 h 1562681"/>
                <a:gd name="connsiteX28-2069" fmla="*/ 76235 w 8393514"/>
                <a:gd name="connsiteY28-2070" fmla="*/ 342292 h 1562681"/>
                <a:gd name="connsiteX29-2071" fmla="*/ 140053 w 8393514"/>
                <a:gd name="connsiteY29-2072" fmla="*/ 758534 h 1562681"/>
                <a:gd name="connsiteX30-2073" fmla="*/ 2361283 w 8393514"/>
                <a:gd name="connsiteY30-2074" fmla="*/ 972847 h 1562681"/>
                <a:gd name="connsiteX31-2075" fmla="*/ 2361890 w 8393514"/>
                <a:gd name="connsiteY31-2076" fmla="*/ 975192 h 1562681"/>
                <a:gd name="connsiteX32-2077" fmla="*/ 2418393 w 8393514"/>
                <a:gd name="connsiteY32-2078" fmla="*/ 959550 h 1562681"/>
                <a:gd name="connsiteX33-2079" fmla="*/ 3300486 w 8393514"/>
                <a:gd name="connsiteY33-2080" fmla="*/ 751395 h 1562681"/>
                <a:gd name="connsiteX34-2081" fmla="*/ 4213357 w 8393514"/>
                <a:gd name="connsiteY34-2082" fmla="*/ 755550 h 1562681"/>
                <a:gd name="connsiteX35-2083" fmla="*/ 4462699 w 8393514"/>
                <a:gd name="connsiteY35-2084" fmla="*/ 1197440 h 1562681"/>
                <a:gd name="connsiteX36-2085" fmla="*/ 4648321 w 8393514"/>
                <a:gd name="connsiteY36-2086" fmla="*/ 1499421 h 1562681"/>
                <a:gd name="connsiteX37-2087" fmla="*/ 5382034 w 8393514"/>
                <a:gd name="connsiteY37-2088" fmla="*/ 953639 h 1562681"/>
                <a:gd name="connsiteX38-2089" fmla="*/ 5554727 w 8393514"/>
                <a:gd name="connsiteY38-2090" fmla="*/ 771249 h 1562681"/>
                <a:gd name="connsiteX39-2091" fmla="*/ 5681246 w 8393514"/>
                <a:gd name="connsiteY39-2092" fmla="*/ 641961 h 1562681"/>
                <a:gd name="connsiteX40-2093" fmla="*/ 6613510 w 8393514"/>
                <a:gd name="connsiteY40-2094" fmla="*/ 42615 h 1562681"/>
                <a:gd name="connsiteX0-2095" fmla="*/ 6613510 w 8393514"/>
                <a:gd name="connsiteY0-2096" fmla="*/ 8124 h 1528190"/>
                <a:gd name="connsiteX1-2097" fmla="*/ 6625977 w 8393514"/>
                <a:gd name="connsiteY1-2098" fmla="*/ 8124 h 1528190"/>
                <a:gd name="connsiteX2-2099" fmla="*/ 7062175 w 8393514"/>
                <a:gd name="connsiteY2-2100" fmla="*/ 583418 h 1528190"/>
                <a:gd name="connsiteX3-2101" fmla="*/ 7221629 w 8393514"/>
                <a:gd name="connsiteY3-2102" fmla="*/ 907604 h 1528190"/>
                <a:gd name="connsiteX4-2103" fmla="*/ 8348876 w 8393514"/>
                <a:gd name="connsiteY4-2104" fmla="*/ 673946 h 1528190"/>
                <a:gd name="connsiteX5-2105" fmla="*/ 8393514 w 8393514"/>
                <a:gd name="connsiteY5-2106" fmla="*/ 722536 h 1528190"/>
                <a:gd name="connsiteX6-2107" fmla="*/ 7211471 w 8393514"/>
                <a:gd name="connsiteY6-2108" fmla="*/ 967169 h 1528190"/>
                <a:gd name="connsiteX7-2109" fmla="*/ 7023079 w 8393514"/>
                <a:gd name="connsiteY7-2110" fmla="*/ 607931 h 1528190"/>
                <a:gd name="connsiteX8-2111" fmla="*/ 6625054 w 8393514"/>
                <a:gd name="connsiteY8-2112" fmla="*/ 68613 h 1528190"/>
                <a:gd name="connsiteX9-2113" fmla="*/ 6613972 w 8393514"/>
                <a:gd name="connsiteY9-2114" fmla="*/ 68613 h 1528190"/>
                <a:gd name="connsiteX10-2115" fmla="*/ 5725111 w 8393514"/>
                <a:gd name="connsiteY10-2116" fmla="*/ 649027 h 1528190"/>
                <a:gd name="connsiteX11-2117" fmla="*/ 5596746 w 8393514"/>
                <a:gd name="connsiteY11-2118" fmla="*/ 780624 h 1528190"/>
                <a:gd name="connsiteX12-2119" fmla="*/ 5426824 w 8393514"/>
                <a:gd name="connsiteY12-2120" fmla="*/ 959781 h 1528190"/>
                <a:gd name="connsiteX13-2121" fmla="*/ 5037572 w 8393514"/>
                <a:gd name="connsiteY13-2122" fmla="*/ 1350418 h 1528190"/>
                <a:gd name="connsiteX14-2123" fmla="*/ 4680181 w 8393514"/>
                <a:gd name="connsiteY14-2124" fmla="*/ 1528190 h 1528190"/>
                <a:gd name="connsiteX15-2125" fmla="*/ 4637239 w 8393514"/>
                <a:gd name="connsiteY15-2126" fmla="*/ 1524034 h 1528190"/>
                <a:gd name="connsiteX16-2127" fmla="*/ 4405443 w 8393514"/>
                <a:gd name="connsiteY16-2128" fmla="*/ 1180496 h 1528190"/>
                <a:gd name="connsiteX17-2129" fmla="*/ 4179650 w 8393514"/>
                <a:gd name="connsiteY17-2130" fmla="*/ 770927 h 1528190"/>
                <a:gd name="connsiteX18-2131" fmla="*/ 3311567 w 8393514"/>
                <a:gd name="connsiteY18-2132" fmla="*/ 776007 h 1528190"/>
                <a:gd name="connsiteX19-2133" fmla="*/ 2360834 w 8393514"/>
                <a:gd name="connsiteY19-2134" fmla="*/ 1003185 h 1528190"/>
                <a:gd name="connsiteX20-2135" fmla="*/ 2342497 w 8393514"/>
                <a:gd name="connsiteY20-2136" fmla="*/ 1000957 h 1528190"/>
                <a:gd name="connsiteX21-2137" fmla="*/ 2126238 w 8393514"/>
                <a:gd name="connsiteY21-2138" fmla="*/ 1049055 h 1528190"/>
                <a:gd name="connsiteX22-2139" fmla="*/ 1317343 w 8393514"/>
                <a:gd name="connsiteY22-2140" fmla="*/ 1122188 h 1528190"/>
                <a:gd name="connsiteX23-2141" fmla="*/ 1009685 w 8393514"/>
                <a:gd name="connsiteY23-2142" fmla="*/ 1110758 h 1528190"/>
                <a:gd name="connsiteX24-2143" fmla="*/ 90523 w 8393514"/>
                <a:gd name="connsiteY24-2144" fmla="*/ 750713 h 1528190"/>
                <a:gd name="connsiteX25-2145" fmla="*/ 22895 w 8393514"/>
                <a:gd name="connsiteY25-2146" fmla="*/ 289703 h 1528190"/>
                <a:gd name="connsiteX26-2147" fmla="*/ 33026 w 8393514"/>
                <a:gd name="connsiteY26-2148" fmla="*/ 265803 h 1528190"/>
                <a:gd name="connsiteX27-2149" fmla="*/ 94142 w 8393514"/>
                <a:gd name="connsiteY27-2150" fmla="*/ 265803 h 1528190"/>
                <a:gd name="connsiteX28-2151" fmla="*/ 76235 w 8393514"/>
                <a:gd name="connsiteY28-2152" fmla="*/ 307801 h 1528190"/>
                <a:gd name="connsiteX29-2153" fmla="*/ 140053 w 8393514"/>
                <a:gd name="connsiteY29-2154" fmla="*/ 724043 h 1528190"/>
                <a:gd name="connsiteX30-2155" fmla="*/ 2361283 w 8393514"/>
                <a:gd name="connsiteY30-2156" fmla="*/ 938356 h 1528190"/>
                <a:gd name="connsiteX31-2157" fmla="*/ 2361890 w 8393514"/>
                <a:gd name="connsiteY31-2158" fmla="*/ 940701 h 1528190"/>
                <a:gd name="connsiteX32-2159" fmla="*/ 2418393 w 8393514"/>
                <a:gd name="connsiteY32-2160" fmla="*/ 925059 h 1528190"/>
                <a:gd name="connsiteX33-2161" fmla="*/ 3300486 w 8393514"/>
                <a:gd name="connsiteY33-2162" fmla="*/ 716904 h 1528190"/>
                <a:gd name="connsiteX34-2163" fmla="*/ 4213357 w 8393514"/>
                <a:gd name="connsiteY34-2164" fmla="*/ 721059 h 1528190"/>
                <a:gd name="connsiteX35-2165" fmla="*/ 4462699 w 8393514"/>
                <a:gd name="connsiteY35-2166" fmla="*/ 1162949 h 1528190"/>
                <a:gd name="connsiteX36-2167" fmla="*/ 4648321 w 8393514"/>
                <a:gd name="connsiteY36-2168" fmla="*/ 1464930 h 1528190"/>
                <a:gd name="connsiteX37-2169" fmla="*/ 5382034 w 8393514"/>
                <a:gd name="connsiteY37-2170" fmla="*/ 919148 h 1528190"/>
                <a:gd name="connsiteX38-2171" fmla="*/ 5554727 w 8393514"/>
                <a:gd name="connsiteY38-2172" fmla="*/ 736758 h 1528190"/>
                <a:gd name="connsiteX39-2173" fmla="*/ 5681246 w 8393514"/>
                <a:gd name="connsiteY39-2174" fmla="*/ 607470 h 1528190"/>
                <a:gd name="connsiteX40-2175" fmla="*/ 6613510 w 8393514"/>
                <a:gd name="connsiteY40-2176" fmla="*/ 8124 h 1528190"/>
                <a:gd name="connsiteX0-2177" fmla="*/ 6613510 w 8393514"/>
                <a:gd name="connsiteY0-2178" fmla="*/ 1470 h 1521536"/>
                <a:gd name="connsiteX1-2179" fmla="*/ 6625977 w 8393514"/>
                <a:gd name="connsiteY1-2180" fmla="*/ 1470 h 1521536"/>
                <a:gd name="connsiteX2-2181" fmla="*/ 7062175 w 8393514"/>
                <a:gd name="connsiteY2-2182" fmla="*/ 576764 h 1521536"/>
                <a:gd name="connsiteX3-2183" fmla="*/ 7221629 w 8393514"/>
                <a:gd name="connsiteY3-2184" fmla="*/ 900950 h 1521536"/>
                <a:gd name="connsiteX4-2185" fmla="*/ 8348876 w 8393514"/>
                <a:gd name="connsiteY4-2186" fmla="*/ 667292 h 1521536"/>
                <a:gd name="connsiteX5-2187" fmla="*/ 8393514 w 8393514"/>
                <a:gd name="connsiteY5-2188" fmla="*/ 715882 h 1521536"/>
                <a:gd name="connsiteX6-2189" fmla="*/ 7211471 w 8393514"/>
                <a:gd name="connsiteY6-2190" fmla="*/ 960515 h 1521536"/>
                <a:gd name="connsiteX7-2191" fmla="*/ 7023079 w 8393514"/>
                <a:gd name="connsiteY7-2192" fmla="*/ 601277 h 1521536"/>
                <a:gd name="connsiteX8-2193" fmla="*/ 6625054 w 8393514"/>
                <a:gd name="connsiteY8-2194" fmla="*/ 61959 h 1521536"/>
                <a:gd name="connsiteX9-2195" fmla="*/ 6613972 w 8393514"/>
                <a:gd name="connsiteY9-2196" fmla="*/ 61959 h 1521536"/>
                <a:gd name="connsiteX10-2197" fmla="*/ 5725111 w 8393514"/>
                <a:gd name="connsiteY10-2198" fmla="*/ 642373 h 1521536"/>
                <a:gd name="connsiteX11-2199" fmla="*/ 5596746 w 8393514"/>
                <a:gd name="connsiteY11-2200" fmla="*/ 773970 h 1521536"/>
                <a:gd name="connsiteX12-2201" fmla="*/ 5426824 w 8393514"/>
                <a:gd name="connsiteY12-2202" fmla="*/ 953127 h 1521536"/>
                <a:gd name="connsiteX13-2203" fmla="*/ 5037572 w 8393514"/>
                <a:gd name="connsiteY13-2204" fmla="*/ 1343764 h 1521536"/>
                <a:gd name="connsiteX14-2205" fmla="*/ 4680181 w 8393514"/>
                <a:gd name="connsiteY14-2206" fmla="*/ 1521536 h 1521536"/>
                <a:gd name="connsiteX15-2207" fmla="*/ 4637239 w 8393514"/>
                <a:gd name="connsiteY15-2208" fmla="*/ 1517380 h 1521536"/>
                <a:gd name="connsiteX16-2209" fmla="*/ 4405443 w 8393514"/>
                <a:gd name="connsiteY16-2210" fmla="*/ 1173842 h 1521536"/>
                <a:gd name="connsiteX17-2211" fmla="*/ 4179650 w 8393514"/>
                <a:gd name="connsiteY17-2212" fmla="*/ 764273 h 1521536"/>
                <a:gd name="connsiteX18-2213" fmla="*/ 3311567 w 8393514"/>
                <a:gd name="connsiteY18-2214" fmla="*/ 769353 h 1521536"/>
                <a:gd name="connsiteX19-2215" fmla="*/ 2360834 w 8393514"/>
                <a:gd name="connsiteY19-2216" fmla="*/ 996531 h 1521536"/>
                <a:gd name="connsiteX20-2217" fmla="*/ 2342497 w 8393514"/>
                <a:gd name="connsiteY20-2218" fmla="*/ 994303 h 1521536"/>
                <a:gd name="connsiteX21-2219" fmla="*/ 2126238 w 8393514"/>
                <a:gd name="connsiteY21-2220" fmla="*/ 1042401 h 1521536"/>
                <a:gd name="connsiteX22-2221" fmla="*/ 1317343 w 8393514"/>
                <a:gd name="connsiteY22-2222" fmla="*/ 1115534 h 1521536"/>
                <a:gd name="connsiteX23-2223" fmla="*/ 1009685 w 8393514"/>
                <a:gd name="connsiteY23-2224" fmla="*/ 1104104 h 1521536"/>
                <a:gd name="connsiteX24-2225" fmla="*/ 90523 w 8393514"/>
                <a:gd name="connsiteY24-2226" fmla="*/ 744059 h 1521536"/>
                <a:gd name="connsiteX25-2227" fmla="*/ 22895 w 8393514"/>
                <a:gd name="connsiteY25-2228" fmla="*/ 283049 h 1521536"/>
                <a:gd name="connsiteX26-2229" fmla="*/ 33026 w 8393514"/>
                <a:gd name="connsiteY26-2230" fmla="*/ 259149 h 1521536"/>
                <a:gd name="connsiteX27-2231" fmla="*/ 94142 w 8393514"/>
                <a:gd name="connsiteY27-2232" fmla="*/ 259149 h 1521536"/>
                <a:gd name="connsiteX28-2233" fmla="*/ 76235 w 8393514"/>
                <a:gd name="connsiteY28-2234" fmla="*/ 301147 h 1521536"/>
                <a:gd name="connsiteX29-2235" fmla="*/ 140053 w 8393514"/>
                <a:gd name="connsiteY29-2236" fmla="*/ 717389 h 1521536"/>
                <a:gd name="connsiteX30-2237" fmla="*/ 2361283 w 8393514"/>
                <a:gd name="connsiteY30-2238" fmla="*/ 931702 h 1521536"/>
                <a:gd name="connsiteX31-2239" fmla="*/ 2361890 w 8393514"/>
                <a:gd name="connsiteY31-2240" fmla="*/ 934047 h 1521536"/>
                <a:gd name="connsiteX32-2241" fmla="*/ 2418393 w 8393514"/>
                <a:gd name="connsiteY32-2242" fmla="*/ 918405 h 1521536"/>
                <a:gd name="connsiteX33-2243" fmla="*/ 3300486 w 8393514"/>
                <a:gd name="connsiteY33-2244" fmla="*/ 710250 h 1521536"/>
                <a:gd name="connsiteX34-2245" fmla="*/ 4213357 w 8393514"/>
                <a:gd name="connsiteY34-2246" fmla="*/ 714405 h 1521536"/>
                <a:gd name="connsiteX35-2247" fmla="*/ 4462699 w 8393514"/>
                <a:gd name="connsiteY35-2248" fmla="*/ 1156295 h 1521536"/>
                <a:gd name="connsiteX36-2249" fmla="*/ 4648321 w 8393514"/>
                <a:gd name="connsiteY36-2250" fmla="*/ 1458276 h 1521536"/>
                <a:gd name="connsiteX37-2251" fmla="*/ 5382034 w 8393514"/>
                <a:gd name="connsiteY37-2252" fmla="*/ 912494 h 1521536"/>
                <a:gd name="connsiteX38-2253" fmla="*/ 5554727 w 8393514"/>
                <a:gd name="connsiteY38-2254" fmla="*/ 730104 h 1521536"/>
                <a:gd name="connsiteX39-2255" fmla="*/ 5681246 w 8393514"/>
                <a:gd name="connsiteY39-2256" fmla="*/ 600816 h 1521536"/>
                <a:gd name="connsiteX40-2257" fmla="*/ 6613510 w 8393514"/>
                <a:gd name="connsiteY40-2258" fmla="*/ 1470 h 1521536"/>
                <a:gd name="connsiteX0-2259" fmla="*/ 6613510 w 8393514"/>
                <a:gd name="connsiteY0-2260" fmla="*/ 30305 h 1550371"/>
                <a:gd name="connsiteX1-2261" fmla="*/ 6625977 w 8393514"/>
                <a:gd name="connsiteY1-2262" fmla="*/ 30305 h 1550371"/>
                <a:gd name="connsiteX2-2263" fmla="*/ 7062175 w 8393514"/>
                <a:gd name="connsiteY2-2264" fmla="*/ 605599 h 1550371"/>
                <a:gd name="connsiteX3-2265" fmla="*/ 7221629 w 8393514"/>
                <a:gd name="connsiteY3-2266" fmla="*/ 929785 h 1550371"/>
                <a:gd name="connsiteX4-2267" fmla="*/ 8348876 w 8393514"/>
                <a:gd name="connsiteY4-2268" fmla="*/ 696127 h 1550371"/>
                <a:gd name="connsiteX5-2269" fmla="*/ 8393514 w 8393514"/>
                <a:gd name="connsiteY5-2270" fmla="*/ 744717 h 1550371"/>
                <a:gd name="connsiteX6-2271" fmla="*/ 7211471 w 8393514"/>
                <a:gd name="connsiteY6-2272" fmla="*/ 989350 h 1550371"/>
                <a:gd name="connsiteX7-2273" fmla="*/ 7023079 w 8393514"/>
                <a:gd name="connsiteY7-2274" fmla="*/ 630112 h 1550371"/>
                <a:gd name="connsiteX8-2275" fmla="*/ 6625054 w 8393514"/>
                <a:gd name="connsiteY8-2276" fmla="*/ 90794 h 1550371"/>
                <a:gd name="connsiteX9-2277" fmla="*/ 6613972 w 8393514"/>
                <a:gd name="connsiteY9-2278" fmla="*/ 90794 h 1550371"/>
                <a:gd name="connsiteX10-2279" fmla="*/ 5725111 w 8393514"/>
                <a:gd name="connsiteY10-2280" fmla="*/ 671208 h 1550371"/>
                <a:gd name="connsiteX11-2281" fmla="*/ 5596746 w 8393514"/>
                <a:gd name="connsiteY11-2282" fmla="*/ 802805 h 1550371"/>
                <a:gd name="connsiteX12-2283" fmla="*/ 5426824 w 8393514"/>
                <a:gd name="connsiteY12-2284" fmla="*/ 981962 h 1550371"/>
                <a:gd name="connsiteX13-2285" fmla="*/ 5037572 w 8393514"/>
                <a:gd name="connsiteY13-2286" fmla="*/ 1372599 h 1550371"/>
                <a:gd name="connsiteX14-2287" fmla="*/ 4680181 w 8393514"/>
                <a:gd name="connsiteY14-2288" fmla="*/ 1550371 h 1550371"/>
                <a:gd name="connsiteX15-2289" fmla="*/ 4637239 w 8393514"/>
                <a:gd name="connsiteY15-2290" fmla="*/ 1546215 h 1550371"/>
                <a:gd name="connsiteX16-2291" fmla="*/ 4405443 w 8393514"/>
                <a:gd name="connsiteY16-2292" fmla="*/ 1202677 h 1550371"/>
                <a:gd name="connsiteX17-2293" fmla="*/ 4179650 w 8393514"/>
                <a:gd name="connsiteY17-2294" fmla="*/ 793108 h 1550371"/>
                <a:gd name="connsiteX18-2295" fmla="*/ 3311567 w 8393514"/>
                <a:gd name="connsiteY18-2296" fmla="*/ 798188 h 1550371"/>
                <a:gd name="connsiteX19-2297" fmla="*/ 2360834 w 8393514"/>
                <a:gd name="connsiteY19-2298" fmla="*/ 1025366 h 1550371"/>
                <a:gd name="connsiteX20-2299" fmla="*/ 2342497 w 8393514"/>
                <a:gd name="connsiteY20-2300" fmla="*/ 1023138 h 1550371"/>
                <a:gd name="connsiteX21-2301" fmla="*/ 2126238 w 8393514"/>
                <a:gd name="connsiteY21-2302" fmla="*/ 1071236 h 1550371"/>
                <a:gd name="connsiteX22-2303" fmla="*/ 1317343 w 8393514"/>
                <a:gd name="connsiteY22-2304" fmla="*/ 1144369 h 1550371"/>
                <a:gd name="connsiteX23-2305" fmla="*/ 1009685 w 8393514"/>
                <a:gd name="connsiteY23-2306" fmla="*/ 1132939 h 1550371"/>
                <a:gd name="connsiteX24-2307" fmla="*/ 90523 w 8393514"/>
                <a:gd name="connsiteY24-2308" fmla="*/ 772894 h 1550371"/>
                <a:gd name="connsiteX25-2309" fmla="*/ 22895 w 8393514"/>
                <a:gd name="connsiteY25-2310" fmla="*/ 311884 h 1550371"/>
                <a:gd name="connsiteX26-2311" fmla="*/ 33026 w 8393514"/>
                <a:gd name="connsiteY26-2312" fmla="*/ 287984 h 1550371"/>
                <a:gd name="connsiteX27-2313" fmla="*/ 94142 w 8393514"/>
                <a:gd name="connsiteY27-2314" fmla="*/ 287984 h 1550371"/>
                <a:gd name="connsiteX28-2315" fmla="*/ 76235 w 8393514"/>
                <a:gd name="connsiteY28-2316" fmla="*/ 329982 h 1550371"/>
                <a:gd name="connsiteX29-2317" fmla="*/ 140053 w 8393514"/>
                <a:gd name="connsiteY29-2318" fmla="*/ 746224 h 1550371"/>
                <a:gd name="connsiteX30-2319" fmla="*/ 2361283 w 8393514"/>
                <a:gd name="connsiteY30-2320" fmla="*/ 960537 h 1550371"/>
                <a:gd name="connsiteX31-2321" fmla="*/ 2361890 w 8393514"/>
                <a:gd name="connsiteY31-2322" fmla="*/ 962882 h 1550371"/>
                <a:gd name="connsiteX32-2323" fmla="*/ 2418393 w 8393514"/>
                <a:gd name="connsiteY32-2324" fmla="*/ 947240 h 1550371"/>
                <a:gd name="connsiteX33-2325" fmla="*/ 3300486 w 8393514"/>
                <a:gd name="connsiteY33-2326" fmla="*/ 739085 h 1550371"/>
                <a:gd name="connsiteX34-2327" fmla="*/ 4213357 w 8393514"/>
                <a:gd name="connsiteY34-2328" fmla="*/ 743240 h 1550371"/>
                <a:gd name="connsiteX35-2329" fmla="*/ 4462699 w 8393514"/>
                <a:gd name="connsiteY35-2330" fmla="*/ 1185130 h 1550371"/>
                <a:gd name="connsiteX36-2331" fmla="*/ 4648321 w 8393514"/>
                <a:gd name="connsiteY36-2332" fmla="*/ 1487111 h 1550371"/>
                <a:gd name="connsiteX37-2333" fmla="*/ 5382034 w 8393514"/>
                <a:gd name="connsiteY37-2334" fmla="*/ 941329 h 1550371"/>
                <a:gd name="connsiteX38-2335" fmla="*/ 5554727 w 8393514"/>
                <a:gd name="connsiteY38-2336" fmla="*/ 758939 h 1550371"/>
                <a:gd name="connsiteX39-2337" fmla="*/ 5681246 w 8393514"/>
                <a:gd name="connsiteY39-2338" fmla="*/ 629651 h 1550371"/>
                <a:gd name="connsiteX40-2339" fmla="*/ 6613510 w 8393514"/>
                <a:gd name="connsiteY40-2340" fmla="*/ 30305 h 1550371"/>
                <a:gd name="connsiteX0-2341" fmla="*/ 6613510 w 8393514"/>
                <a:gd name="connsiteY0-2342" fmla="*/ 1293 h 1521359"/>
                <a:gd name="connsiteX1-2343" fmla="*/ 6625977 w 8393514"/>
                <a:gd name="connsiteY1-2344" fmla="*/ 1293 h 1521359"/>
                <a:gd name="connsiteX2-2345" fmla="*/ 7062175 w 8393514"/>
                <a:gd name="connsiteY2-2346" fmla="*/ 576587 h 1521359"/>
                <a:gd name="connsiteX3-2347" fmla="*/ 7221629 w 8393514"/>
                <a:gd name="connsiteY3-2348" fmla="*/ 900773 h 1521359"/>
                <a:gd name="connsiteX4-2349" fmla="*/ 8348876 w 8393514"/>
                <a:gd name="connsiteY4-2350" fmla="*/ 667115 h 1521359"/>
                <a:gd name="connsiteX5-2351" fmla="*/ 8393514 w 8393514"/>
                <a:gd name="connsiteY5-2352" fmla="*/ 715705 h 1521359"/>
                <a:gd name="connsiteX6-2353" fmla="*/ 7211471 w 8393514"/>
                <a:gd name="connsiteY6-2354" fmla="*/ 960338 h 1521359"/>
                <a:gd name="connsiteX7-2355" fmla="*/ 7023079 w 8393514"/>
                <a:gd name="connsiteY7-2356" fmla="*/ 601100 h 1521359"/>
                <a:gd name="connsiteX8-2357" fmla="*/ 6625054 w 8393514"/>
                <a:gd name="connsiteY8-2358" fmla="*/ 61782 h 1521359"/>
                <a:gd name="connsiteX9-2359" fmla="*/ 6613972 w 8393514"/>
                <a:gd name="connsiteY9-2360" fmla="*/ 61782 h 1521359"/>
                <a:gd name="connsiteX10-2361" fmla="*/ 5725111 w 8393514"/>
                <a:gd name="connsiteY10-2362" fmla="*/ 642196 h 1521359"/>
                <a:gd name="connsiteX11-2363" fmla="*/ 5596746 w 8393514"/>
                <a:gd name="connsiteY11-2364" fmla="*/ 773793 h 1521359"/>
                <a:gd name="connsiteX12-2365" fmla="*/ 5426824 w 8393514"/>
                <a:gd name="connsiteY12-2366" fmla="*/ 952950 h 1521359"/>
                <a:gd name="connsiteX13-2367" fmla="*/ 5037572 w 8393514"/>
                <a:gd name="connsiteY13-2368" fmla="*/ 1343587 h 1521359"/>
                <a:gd name="connsiteX14-2369" fmla="*/ 4680181 w 8393514"/>
                <a:gd name="connsiteY14-2370" fmla="*/ 1521359 h 1521359"/>
                <a:gd name="connsiteX15-2371" fmla="*/ 4637239 w 8393514"/>
                <a:gd name="connsiteY15-2372" fmla="*/ 1517203 h 1521359"/>
                <a:gd name="connsiteX16-2373" fmla="*/ 4405443 w 8393514"/>
                <a:gd name="connsiteY16-2374" fmla="*/ 1173665 h 1521359"/>
                <a:gd name="connsiteX17-2375" fmla="*/ 4179650 w 8393514"/>
                <a:gd name="connsiteY17-2376" fmla="*/ 764096 h 1521359"/>
                <a:gd name="connsiteX18-2377" fmla="*/ 3311567 w 8393514"/>
                <a:gd name="connsiteY18-2378" fmla="*/ 769176 h 1521359"/>
                <a:gd name="connsiteX19-2379" fmla="*/ 2360834 w 8393514"/>
                <a:gd name="connsiteY19-2380" fmla="*/ 996354 h 1521359"/>
                <a:gd name="connsiteX20-2381" fmla="*/ 2342497 w 8393514"/>
                <a:gd name="connsiteY20-2382" fmla="*/ 994126 h 1521359"/>
                <a:gd name="connsiteX21-2383" fmla="*/ 2126238 w 8393514"/>
                <a:gd name="connsiteY21-2384" fmla="*/ 1042224 h 1521359"/>
                <a:gd name="connsiteX22-2385" fmla="*/ 1317343 w 8393514"/>
                <a:gd name="connsiteY22-2386" fmla="*/ 1115357 h 1521359"/>
                <a:gd name="connsiteX23-2387" fmla="*/ 1009685 w 8393514"/>
                <a:gd name="connsiteY23-2388" fmla="*/ 1103927 h 1521359"/>
                <a:gd name="connsiteX24-2389" fmla="*/ 90523 w 8393514"/>
                <a:gd name="connsiteY24-2390" fmla="*/ 743882 h 1521359"/>
                <a:gd name="connsiteX25-2391" fmla="*/ 22895 w 8393514"/>
                <a:gd name="connsiteY25-2392" fmla="*/ 282872 h 1521359"/>
                <a:gd name="connsiteX26-2393" fmla="*/ 33026 w 8393514"/>
                <a:gd name="connsiteY26-2394" fmla="*/ 258972 h 1521359"/>
                <a:gd name="connsiteX27-2395" fmla="*/ 94142 w 8393514"/>
                <a:gd name="connsiteY27-2396" fmla="*/ 258972 h 1521359"/>
                <a:gd name="connsiteX28-2397" fmla="*/ 76235 w 8393514"/>
                <a:gd name="connsiteY28-2398" fmla="*/ 300970 h 1521359"/>
                <a:gd name="connsiteX29-2399" fmla="*/ 140053 w 8393514"/>
                <a:gd name="connsiteY29-2400" fmla="*/ 717212 h 1521359"/>
                <a:gd name="connsiteX30-2401" fmla="*/ 2361283 w 8393514"/>
                <a:gd name="connsiteY30-2402" fmla="*/ 931525 h 1521359"/>
                <a:gd name="connsiteX31-2403" fmla="*/ 2361890 w 8393514"/>
                <a:gd name="connsiteY31-2404" fmla="*/ 933870 h 1521359"/>
                <a:gd name="connsiteX32-2405" fmla="*/ 2418393 w 8393514"/>
                <a:gd name="connsiteY32-2406" fmla="*/ 918228 h 1521359"/>
                <a:gd name="connsiteX33-2407" fmla="*/ 3300486 w 8393514"/>
                <a:gd name="connsiteY33-2408" fmla="*/ 710073 h 1521359"/>
                <a:gd name="connsiteX34-2409" fmla="*/ 4213357 w 8393514"/>
                <a:gd name="connsiteY34-2410" fmla="*/ 714228 h 1521359"/>
                <a:gd name="connsiteX35-2411" fmla="*/ 4462699 w 8393514"/>
                <a:gd name="connsiteY35-2412" fmla="*/ 1156118 h 1521359"/>
                <a:gd name="connsiteX36-2413" fmla="*/ 4648321 w 8393514"/>
                <a:gd name="connsiteY36-2414" fmla="*/ 1458099 h 1521359"/>
                <a:gd name="connsiteX37-2415" fmla="*/ 5382034 w 8393514"/>
                <a:gd name="connsiteY37-2416" fmla="*/ 912317 h 1521359"/>
                <a:gd name="connsiteX38-2417" fmla="*/ 5554727 w 8393514"/>
                <a:gd name="connsiteY38-2418" fmla="*/ 729927 h 1521359"/>
                <a:gd name="connsiteX39-2419" fmla="*/ 5681246 w 8393514"/>
                <a:gd name="connsiteY39-2420" fmla="*/ 600639 h 1521359"/>
                <a:gd name="connsiteX40-2421" fmla="*/ 6613510 w 8393514"/>
                <a:gd name="connsiteY40-2422" fmla="*/ 1293 h 1521359"/>
                <a:gd name="connsiteX0-2423" fmla="*/ 6613510 w 8393514"/>
                <a:gd name="connsiteY0-2424" fmla="*/ 1293 h 1521359"/>
                <a:gd name="connsiteX1-2425" fmla="*/ 6625977 w 8393514"/>
                <a:gd name="connsiteY1-2426" fmla="*/ 1293 h 1521359"/>
                <a:gd name="connsiteX2-2427" fmla="*/ 7062175 w 8393514"/>
                <a:gd name="connsiteY2-2428" fmla="*/ 576587 h 1521359"/>
                <a:gd name="connsiteX3-2429" fmla="*/ 7221629 w 8393514"/>
                <a:gd name="connsiteY3-2430" fmla="*/ 900773 h 1521359"/>
                <a:gd name="connsiteX4-2431" fmla="*/ 8348876 w 8393514"/>
                <a:gd name="connsiteY4-2432" fmla="*/ 667115 h 1521359"/>
                <a:gd name="connsiteX5-2433" fmla="*/ 8393514 w 8393514"/>
                <a:gd name="connsiteY5-2434" fmla="*/ 715705 h 1521359"/>
                <a:gd name="connsiteX6-2435" fmla="*/ 7211471 w 8393514"/>
                <a:gd name="connsiteY6-2436" fmla="*/ 960338 h 1521359"/>
                <a:gd name="connsiteX7-2437" fmla="*/ 7023079 w 8393514"/>
                <a:gd name="connsiteY7-2438" fmla="*/ 601100 h 1521359"/>
                <a:gd name="connsiteX8-2439" fmla="*/ 6625054 w 8393514"/>
                <a:gd name="connsiteY8-2440" fmla="*/ 61782 h 1521359"/>
                <a:gd name="connsiteX9-2441" fmla="*/ 6613972 w 8393514"/>
                <a:gd name="connsiteY9-2442" fmla="*/ 61782 h 1521359"/>
                <a:gd name="connsiteX10-2443" fmla="*/ 5725111 w 8393514"/>
                <a:gd name="connsiteY10-2444" fmla="*/ 642196 h 1521359"/>
                <a:gd name="connsiteX11-2445" fmla="*/ 5596746 w 8393514"/>
                <a:gd name="connsiteY11-2446" fmla="*/ 773793 h 1521359"/>
                <a:gd name="connsiteX12-2447" fmla="*/ 5426824 w 8393514"/>
                <a:gd name="connsiteY12-2448" fmla="*/ 952950 h 1521359"/>
                <a:gd name="connsiteX13-2449" fmla="*/ 5037572 w 8393514"/>
                <a:gd name="connsiteY13-2450" fmla="*/ 1343587 h 1521359"/>
                <a:gd name="connsiteX14-2451" fmla="*/ 4680181 w 8393514"/>
                <a:gd name="connsiteY14-2452" fmla="*/ 1521359 h 1521359"/>
                <a:gd name="connsiteX15-2453" fmla="*/ 4637239 w 8393514"/>
                <a:gd name="connsiteY15-2454" fmla="*/ 1517203 h 1521359"/>
                <a:gd name="connsiteX16-2455" fmla="*/ 4405443 w 8393514"/>
                <a:gd name="connsiteY16-2456" fmla="*/ 1173665 h 1521359"/>
                <a:gd name="connsiteX17-2457" fmla="*/ 4179650 w 8393514"/>
                <a:gd name="connsiteY17-2458" fmla="*/ 764096 h 1521359"/>
                <a:gd name="connsiteX18-2459" fmla="*/ 3311567 w 8393514"/>
                <a:gd name="connsiteY18-2460" fmla="*/ 769176 h 1521359"/>
                <a:gd name="connsiteX19-2461" fmla="*/ 2360834 w 8393514"/>
                <a:gd name="connsiteY19-2462" fmla="*/ 996354 h 1521359"/>
                <a:gd name="connsiteX20-2463" fmla="*/ 2342497 w 8393514"/>
                <a:gd name="connsiteY20-2464" fmla="*/ 994126 h 1521359"/>
                <a:gd name="connsiteX21-2465" fmla="*/ 2126238 w 8393514"/>
                <a:gd name="connsiteY21-2466" fmla="*/ 1042224 h 1521359"/>
                <a:gd name="connsiteX22-2467" fmla="*/ 1317343 w 8393514"/>
                <a:gd name="connsiteY22-2468" fmla="*/ 1115357 h 1521359"/>
                <a:gd name="connsiteX23-2469" fmla="*/ 1009685 w 8393514"/>
                <a:gd name="connsiteY23-2470" fmla="*/ 1103927 h 1521359"/>
                <a:gd name="connsiteX24-2471" fmla="*/ 90523 w 8393514"/>
                <a:gd name="connsiteY24-2472" fmla="*/ 743882 h 1521359"/>
                <a:gd name="connsiteX25-2473" fmla="*/ 22895 w 8393514"/>
                <a:gd name="connsiteY25-2474" fmla="*/ 282872 h 1521359"/>
                <a:gd name="connsiteX26-2475" fmla="*/ 33026 w 8393514"/>
                <a:gd name="connsiteY26-2476" fmla="*/ 258972 h 1521359"/>
                <a:gd name="connsiteX27-2477" fmla="*/ 94142 w 8393514"/>
                <a:gd name="connsiteY27-2478" fmla="*/ 258972 h 1521359"/>
                <a:gd name="connsiteX28-2479" fmla="*/ 76235 w 8393514"/>
                <a:gd name="connsiteY28-2480" fmla="*/ 300970 h 1521359"/>
                <a:gd name="connsiteX29-2481" fmla="*/ 140053 w 8393514"/>
                <a:gd name="connsiteY29-2482" fmla="*/ 717212 h 1521359"/>
                <a:gd name="connsiteX30-2483" fmla="*/ 2361283 w 8393514"/>
                <a:gd name="connsiteY30-2484" fmla="*/ 931525 h 1521359"/>
                <a:gd name="connsiteX31-2485" fmla="*/ 2361890 w 8393514"/>
                <a:gd name="connsiteY31-2486" fmla="*/ 933870 h 1521359"/>
                <a:gd name="connsiteX32-2487" fmla="*/ 2418393 w 8393514"/>
                <a:gd name="connsiteY32-2488" fmla="*/ 918228 h 1521359"/>
                <a:gd name="connsiteX33-2489" fmla="*/ 3300486 w 8393514"/>
                <a:gd name="connsiteY33-2490" fmla="*/ 710073 h 1521359"/>
                <a:gd name="connsiteX34-2491" fmla="*/ 4213357 w 8393514"/>
                <a:gd name="connsiteY34-2492" fmla="*/ 714228 h 1521359"/>
                <a:gd name="connsiteX35-2493" fmla="*/ 4437569 w 8393514"/>
                <a:gd name="connsiteY35-2494" fmla="*/ 1132024 h 1521359"/>
                <a:gd name="connsiteX36-2495" fmla="*/ 4648321 w 8393514"/>
                <a:gd name="connsiteY36-2496" fmla="*/ 1458099 h 1521359"/>
                <a:gd name="connsiteX37-2497" fmla="*/ 5382034 w 8393514"/>
                <a:gd name="connsiteY37-2498" fmla="*/ 912317 h 1521359"/>
                <a:gd name="connsiteX38-2499" fmla="*/ 5554727 w 8393514"/>
                <a:gd name="connsiteY38-2500" fmla="*/ 729927 h 1521359"/>
                <a:gd name="connsiteX39-2501" fmla="*/ 5681246 w 8393514"/>
                <a:gd name="connsiteY39-2502" fmla="*/ 600639 h 1521359"/>
                <a:gd name="connsiteX40-2503" fmla="*/ 6613510 w 8393514"/>
                <a:gd name="connsiteY40-2504" fmla="*/ 1293 h 1521359"/>
                <a:gd name="connsiteX0-2505" fmla="*/ 6613510 w 8393514"/>
                <a:gd name="connsiteY0-2506" fmla="*/ 1293 h 1521359"/>
                <a:gd name="connsiteX1-2507" fmla="*/ 6625977 w 8393514"/>
                <a:gd name="connsiteY1-2508" fmla="*/ 1293 h 1521359"/>
                <a:gd name="connsiteX2-2509" fmla="*/ 7062175 w 8393514"/>
                <a:gd name="connsiteY2-2510" fmla="*/ 576587 h 1521359"/>
                <a:gd name="connsiteX3-2511" fmla="*/ 7221629 w 8393514"/>
                <a:gd name="connsiteY3-2512" fmla="*/ 900773 h 1521359"/>
                <a:gd name="connsiteX4-2513" fmla="*/ 8348876 w 8393514"/>
                <a:gd name="connsiteY4-2514" fmla="*/ 667115 h 1521359"/>
                <a:gd name="connsiteX5-2515" fmla="*/ 8393514 w 8393514"/>
                <a:gd name="connsiteY5-2516" fmla="*/ 715705 h 1521359"/>
                <a:gd name="connsiteX6-2517" fmla="*/ 7211471 w 8393514"/>
                <a:gd name="connsiteY6-2518" fmla="*/ 960338 h 1521359"/>
                <a:gd name="connsiteX7-2519" fmla="*/ 7023079 w 8393514"/>
                <a:gd name="connsiteY7-2520" fmla="*/ 601100 h 1521359"/>
                <a:gd name="connsiteX8-2521" fmla="*/ 6625054 w 8393514"/>
                <a:gd name="connsiteY8-2522" fmla="*/ 61782 h 1521359"/>
                <a:gd name="connsiteX9-2523" fmla="*/ 6613972 w 8393514"/>
                <a:gd name="connsiteY9-2524" fmla="*/ 61782 h 1521359"/>
                <a:gd name="connsiteX10-2525" fmla="*/ 5725111 w 8393514"/>
                <a:gd name="connsiteY10-2526" fmla="*/ 642196 h 1521359"/>
                <a:gd name="connsiteX11-2527" fmla="*/ 5596746 w 8393514"/>
                <a:gd name="connsiteY11-2528" fmla="*/ 773793 h 1521359"/>
                <a:gd name="connsiteX12-2529" fmla="*/ 5426824 w 8393514"/>
                <a:gd name="connsiteY12-2530" fmla="*/ 952950 h 1521359"/>
                <a:gd name="connsiteX13-2531" fmla="*/ 5037572 w 8393514"/>
                <a:gd name="connsiteY13-2532" fmla="*/ 1343587 h 1521359"/>
                <a:gd name="connsiteX14-2533" fmla="*/ 4680181 w 8393514"/>
                <a:gd name="connsiteY14-2534" fmla="*/ 1521359 h 1521359"/>
                <a:gd name="connsiteX15-2535" fmla="*/ 4637239 w 8393514"/>
                <a:gd name="connsiteY15-2536" fmla="*/ 1517203 h 1521359"/>
                <a:gd name="connsiteX16-2537" fmla="*/ 4405443 w 8393514"/>
                <a:gd name="connsiteY16-2538" fmla="*/ 1173665 h 1521359"/>
                <a:gd name="connsiteX17-2539" fmla="*/ 4179650 w 8393514"/>
                <a:gd name="connsiteY17-2540" fmla="*/ 764096 h 1521359"/>
                <a:gd name="connsiteX18-2541" fmla="*/ 3311567 w 8393514"/>
                <a:gd name="connsiteY18-2542" fmla="*/ 769176 h 1521359"/>
                <a:gd name="connsiteX19-2543" fmla="*/ 2360834 w 8393514"/>
                <a:gd name="connsiteY19-2544" fmla="*/ 996354 h 1521359"/>
                <a:gd name="connsiteX20-2545" fmla="*/ 2342497 w 8393514"/>
                <a:gd name="connsiteY20-2546" fmla="*/ 994126 h 1521359"/>
                <a:gd name="connsiteX21-2547" fmla="*/ 2126238 w 8393514"/>
                <a:gd name="connsiteY21-2548" fmla="*/ 1042224 h 1521359"/>
                <a:gd name="connsiteX22-2549" fmla="*/ 1317343 w 8393514"/>
                <a:gd name="connsiteY22-2550" fmla="*/ 1115357 h 1521359"/>
                <a:gd name="connsiteX23-2551" fmla="*/ 1009685 w 8393514"/>
                <a:gd name="connsiteY23-2552" fmla="*/ 1103927 h 1521359"/>
                <a:gd name="connsiteX24-2553" fmla="*/ 90523 w 8393514"/>
                <a:gd name="connsiteY24-2554" fmla="*/ 743882 h 1521359"/>
                <a:gd name="connsiteX25-2555" fmla="*/ 22895 w 8393514"/>
                <a:gd name="connsiteY25-2556" fmla="*/ 282872 h 1521359"/>
                <a:gd name="connsiteX26-2557" fmla="*/ 33026 w 8393514"/>
                <a:gd name="connsiteY26-2558" fmla="*/ 258972 h 1521359"/>
                <a:gd name="connsiteX27-2559" fmla="*/ 94142 w 8393514"/>
                <a:gd name="connsiteY27-2560" fmla="*/ 258972 h 1521359"/>
                <a:gd name="connsiteX28-2561" fmla="*/ 76235 w 8393514"/>
                <a:gd name="connsiteY28-2562" fmla="*/ 300970 h 1521359"/>
                <a:gd name="connsiteX29-2563" fmla="*/ 140053 w 8393514"/>
                <a:gd name="connsiteY29-2564" fmla="*/ 717212 h 1521359"/>
                <a:gd name="connsiteX30-2565" fmla="*/ 2361283 w 8393514"/>
                <a:gd name="connsiteY30-2566" fmla="*/ 931525 h 1521359"/>
                <a:gd name="connsiteX31-2567" fmla="*/ 2361890 w 8393514"/>
                <a:gd name="connsiteY31-2568" fmla="*/ 933870 h 1521359"/>
                <a:gd name="connsiteX32-2569" fmla="*/ 2418393 w 8393514"/>
                <a:gd name="connsiteY32-2570" fmla="*/ 918228 h 1521359"/>
                <a:gd name="connsiteX33-2571" fmla="*/ 3300486 w 8393514"/>
                <a:gd name="connsiteY33-2572" fmla="*/ 710073 h 1521359"/>
                <a:gd name="connsiteX34-2573" fmla="*/ 4213357 w 8393514"/>
                <a:gd name="connsiteY34-2574" fmla="*/ 714228 h 1521359"/>
                <a:gd name="connsiteX35-2575" fmla="*/ 4437569 w 8393514"/>
                <a:gd name="connsiteY35-2576" fmla="*/ 1132024 h 1521359"/>
                <a:gd name="connsiteX36-2577" fmla="*/ 4648321 w 8393514"/>
                <a:gd name="connsiteY36-2578" fmla="*/ 1458099 h 1521359"/>
                <a:gd name="connsiteX37-2579" fmla="*/ 5382034 w 8393514"/>
                <a:gd name="connsiteY37-2580" fmla="*/ 912317 h 1521359"/>
                <a:gd name="connsiteX38-2581" fmla="*/ 5554727 w 8393514"/>
                <a:gd name="connsiteY38-2582" fmla="*/ 729927 h 1521359"/>
                <a:gd name="connsiteX39-2583" fmla="*/ 5681246 w 8393514"/>
                <a:gd name="connsiteY39-2584" fmla="*/ 600639 h 1521359"/>
                <a:gd name="connsiteX40-2585" fmla="*/ 6613510 w 8393514"/>
                <a:gd name="connsiteY40-2586" fmla="*/ 1293 h 1521359"/>
                <a:gd name="connsiteX0-2587" fmla="*/ 6613510 w 8393514"/>
                <a:gd name="connsiteY0-2588" fmla="*/ 1293 h 1521359"/>
                <a:gd name="connsiteX1-2589" fmla="*/ 6625977 w 8393514"/>
                <a:gd name="connsiteY1-2590" fmla="*/ 1293 h 1521359"/>
                <a:gd name="connsiteX2-2591" fmla="*/ 7062175 w 8393514"/>
                <a:gd name="connsiteY2-2592" fmla="*/ 576587 h 1521359"/>
                <a:gd name="connsiteX3-2593" fmla="*/ 7221629 w 8393514"/>
                <a:gd name="connsiteY3-2594" fmla="*/ 900773 h 1521359"/>
                <a:gd name="connsiteX4-2595" fmla="*/ 8348876 w 8393514"/>
                <a:gd name="connsiteY4-2596" fmla="*/ 667115 h 1521359"/>
                <a:gd name="connsiteX5-2597" fmla="*/ 8393514 w 8393514"/>
                <a:gd name="connsiteY5-2598" fmla="*/ 715705 h 1521359"/>
                <a:gd name="connsiteX6-2599" fmla="*/ 7211471 w 8393514"/>
                <a:gd name="connsiteY6-2600" fmla="*/ 960338 h 1521359"/>
                <a:gd name="connsiteX7-2601" fmla="*/ 7023079 w 8393514"/>
                <a:gd name="connsiteY7-2602" fmla="*/ 601100 h 1521359"/>
                <a:gd name="connsiteX8-2603" fmla="*/ 6625054 w 8393514"/>
                <a:gd name="connsiteY8-2604" fmla="*/ 61782 h 1521359"/>
                <a:gd name="connsiteX9-2605" fmla="*/ 6613972 w 8393514"/>
                <a:gd name="connsiteY9-2606" fmla="*/ 61782 h 1521359"/>
                <a:gd name="connsiteX10-2607" fmla="*/ 5725111 w 8393514"/>
                <a:gd name="connsiteY10-2608" fmla="*/ 642196 h 1521359"/>
                <a:gd name="connsiteX11-2609" fmla="*/ 5596746 w 8393514"/>
                <a:gd name="connsiteY11-2610" fmla="*/ 773793 h 1521359"/>
                <a:gd name="connsiteX12-2611" fmla="*/ 5426824 w 8393514"/>
                <a:gd name="connsiteY12-2612" fmla="*/ 952950 h 1521359"/>
                <a:gd name="connsiteX13-2613" fmla="*/ 5037572 w 8393514"/>
                <a:gd name="connsiteY13-2614" fmla="*/ 1343587 h 1521359"/>
                <a:gd name="connsiteX14-2615" fmla="*/ 4680181 w 8393514"/>
                <a:gd name="connsiteY14-2616" fmla="*/ 1521359 h 1521359"/>
                <a:gd name="connsiteX15-2617" fmla="*/ 4637239 w 8393514"/>
                <a:gd name="connsiteY15-2618" fmla="*/ 1517203 h 1521359"/>
                <a:gd name="connsiteX16-2619" fmla="*/ 4405443 w 8393514"/>
                <a:gd name="connsiteY16-2620" fmla="*/ 1173665 h 1521359"/>
                <a:gd name="connsiteX17-2621" fmla="*/ 4179650 w 8393514"/>
                <a:gd name="connsiteY17-2622" fmla="*/ 764096 h 1521359"/>
                <a:gd name="connsiteX18-2623" fmla="*/ 3311567 w 8393514"/>
                <a:gd name="connsiteY18-2624" fmla="*/ 769176 h 1521359"/>
                <a:gd name="connsiteX19-2625" fmla="*/ 2360834 w 8393514"/>
                <a:gd name="connsiteY19-2626" fmla="*/ 996354 h 1521359"/>
                <a:gd name="connsiteX20-2627" fmla="*/ 2342497 w 8393514"/>
                <a:gd name="connsiteY20-2628" fmla="*/ 994126 h 1521359"/>
                <a:gd name="connsiteX21-2629" fmla="*/ 2126238 w 8393514"/>
                <a:gd name="connsiteY21-2630" fmla="*/ 1042224 h 1521359"/>
                <a:gd name="connsiteX22-2631" fmla="*/ 1317343 w 8393514"/>
                <a:gd name="connsiteY22-2632" fmla="*/ 1115357 h 1521359"/>
                <a:gd name="connsiteX23-2633" fmla="*/ 1009685 w 8393514"/>
                <a:gd name="connsiteY23-2634" fmla="*/ 1103927 h 1521359"/>
                <a:gd name="connsiteX24-2635" fmla="*/ 90523 w 8393514"/>
                <a:gd name="connsiteY24-2636" fmla="*/ 743882 h 1521359"/>
                <a:gd name="connsiteX25-2637" fmla="*/ 22895 w 8393514"/>
                <a:gd name="connsiteY25-2638" fmla="*/ 282872 h 1521359"/>
                <a:gd name="connsiteX26-2639" fmla="*/ 33026 w 8393514"/>
                <a:gd name="connsiteY26-2640" fmla="*/ 258972 h 1521359"/>
                <a:gd name="connsiteX27-2641" fmla="*/ 94142 w 8393514"/>
                <a:gd name="connsiteY27-2642" fmla="*/ 258972 h 1521359"/>
                <a:gd name="connsiteX28-2643" fmla="*/ 76235 w 8393514"/>
                <a:gd name="connsiteY28-2644" fmla="*/ 300970 h 1521359"/>
                <a:gd name="connsiteX29-2645" fmla="*/ 140053 w 8393514"/>
                <a:gd name="connsiteY29-2646" fmla="*/ 717212 h 1521359"/>
                <a:gd name="connsiteX30-2647" fmla="*/ 2361283 w 8393514"/>
                <a:gd name="connsiteY30-2648" fmla="*/ 931525 h 1521359"/>
                <a:gd name="connsiteX31-2649" fmla="*/ 2361890 w 8393514"/>
                <a:gd name="connsiteY31-2650" fmla="*/ 933870 h 1521359"/>
                <a:gd name="connsiteX32-2651" fmla="*/ 2418393 w 8393514"/>
                <a:gd name="connsiteY32-2652" fmla="*/ 918228 h 1521359"/>
                <a:gd name="connsiteX33-2653" fmla="*/ 3300486 w 8393514"/>
                <a:gd name="connsiteY33-2654" fmla="*/ 710073 h 1521359"/>
                <a:gd name="connsiteX34-2655" fmla="*/ 4213357 w 8393514"/>
                <a:gd name="connsiteY34-2656" fmla="*/ 714228 h 1521359"/>
                <a:gd name="connsiteX35-2657" fmla="*/ 4437569 w 8393514"/>
                <a:gd name="connsiteY35-2658" fmla="*/ 1132024 h 1521359"/>
                <a:gd name="connsiteX36-2659" fmla="*/ 4648321 w 8393514"/>
                <a:gd name="connsiteY36-2660" fmla="*/ 1458099 h 1521359"/>
                <a:gd name="connsiteX37-2661" fmla="*/ 5382034 w 8393514"/>
                <a:gd name="connsiteY37-2662" fmla="*/ 912317 h 1521359"/>
                <a:gd name="connsiteX38-2663" fmla="*/ 5554727 w 8393514"/>
                <a:gd name="connsiteY38-2664" fmla="*/ 729927 h 1521359"/>
                <a:gd name="connsiteX39-2665" fmla="*/ 5681246 w 8393514"/>
                <a:gd name="connsiteY39-2666" fmla="*/ 600639 h 1521359"/>
                <a:gd name="connsiteX40-2667" fmla="*/ 6613510 w 8393514"/>
                <a:gd name="connsiteY40-2668" fmla="*/ 1293 h 1521359"/>
                <a:gd name="connsiteX0-2669" fmla="*/ 6613510 w 8393514"/>
                <a:gd name="connsiteY0-2670" fmla="*/ 1293 h 1521359"/>
                <a:gd name="connsiteX1-2671" fmla="*/ 6625977 w 8393514"/>
                <a:gd name="connsiteY1-2672" fmla="*/ 1293 h 1521359"/>
                <a:gd name="connsiteX2-2673" fmla="*/ 7062175 w 8393514"/>
                <a:gd name="connsiteY2-2674" fmla="*/ 576587 h 1521359"/>
                <a:gd name="connsiteX3-2675" fmla="*/ 7221629 w 8393514"/>
                <a:gd name="connsiteY3-2676" fmla="*/ 900773 h 1521359"/>
                <a:gd name="connsiteX4-2677" fmla="*/ 8348876 w 8393514"/>
                <a:gd name="connsiteY4-2678" fmla="*/ 667115 h 1521359"/>
                <a:gd name="connsiteX5-2679" fmla="*/ 8393514 w 8393514"/>
                <a:gd name="connsiteY5-2680" fmla="*/ 715705 h 1521359"/>
                <a:gd name="connsiteX6-2681" fmla="*/ 7211471 w 8393514"/>
                <a:gd name="connsiteY6-2682" fmla="*/ 960338 h 1521359"/>
                <a:gd name="connsiteX7-2683" fmla="*/ 7023079 w 8393514"/>
                <a:gd name="connsiteY7-2684" fmla="*/ 601100 h 1521359"/>
                <a:gd name="connsiteX8-2685" fmla="*/ 6625054 w 8393514"/>
                <a:gd name="connsiteY8-2686" fmla="*/ 61782 h 1521359"/>
                <a:gd name="connsiteX9-2687" fmla="*/ 6613972 w 8393514"/>
                <a:gd name="connsiteY9-2688" fmla="*/ 61782 h 1521359"/>
                <a:gd name="connsiteX10-2689" fmla="*/ 5725111 w 8393514"/>
                <a:gd name="connsiteY10-2690" fmla="*/ 642196 h 1521359"/>
                <a:gd name="connsiteX11-2691" fmla="*/ 5596746 w 8393514"/>
                <a:gd name="connsiteY11-2692" fmla="*/ 773793 h 1521359"/>
                <a:gd name="connsiteX12-2693" fmla="*/ 5426824 w 8393514"/>
                <a:gd name="connsiteY12-2694" fmla="*/ 952950 h 1521359"/>
                <a:gd name="connsiteX13-2695" fmla="*/ 5037572 w 8393514"/>
                <a:gd name="connsiteY13-2696" fmla="*/ 1343587 h 1521359"/>
                <a:gd name="connsiteX14-2697" fmla="*/ 4680181 w 8393514"/>
                <a:gd name="connsiteY14-2698" fmla="*/ 1521359 h 1521359"/>
                <a:gd name="connsiteX15-2699" fmla="*/ 4637239 w 8393514"/>
                <a:gd name="connsiteY15-2700" fmla="*/ 1517203 h 1521359"/>
                <a:gd name="connsiteX16-2701" fmla="*/ 4405443 w 8393514"/>
                <a:gd name="connsiteY16-2702" fmla="*/ 1173665 h 1521359"/>
                <a:gd name="connsiteX17-2703" fmla="*/ 4179650 w 8393514"/>
                <a:gd name="connsiteY17-2704" fmla="*/ 764096 h 1521359"/>
                <a:gd name="connsiteX18-2705" fmla="*/ 3311567 w 8393514"/>
                <a:gd name="connsiteY18-2706" fmla="*/ 769176 h 1521359"/>
                <a:gd name="connsiteX19-2707" fmla="*/ 2360834 w 8393514"/>
                <a:gd name="connsiteY19-2708" fmla="*/ 996354 h 1521359"/>
                <a:gd name="connsiteX20-2709" fmla="*/ 2342497 w 8393514"/>
                <a:gd name="connsiteY20-2710" fmla="*/ 994126 h 1521359"/>
                <a:gd name="connsiteX21-2711" fmla="*/ 2126238 w 8393514"/>
                <a:gd name="connsiteY21-2712" fmla="*/ 1042224 h 1521359"/>
                <a:gd name="connsiteX22-2713" fmla="*/ 1317343 w 8393514"/>
                <a:gd name="connsiteY22-2714" fmla="*/ 1115357 h 1521359"/>
                <a:gd name="connsiteX23-2715" fmla="*/ 1009685 w 8393514"/>
                <a:gd name="connsiteY23-2716" fmla="*/ 1103927 h 1521359"/>
                <a:gd name="connsiteX24-2717" fmla="*/ 90523 w 8393514"/>
                <a:gd name="connsiteY24-2718" fmla="*/ 743882 h 1521359"/>
                <a:gd name="connsiteX25-2719" fmla="*/ 22895 w 8393514"/>
                <a:gd name="connsiteY25-2720" fmla="*/ 282872 h 1521359"/>
                <a:gd name="connsiteX26-2721" fmla="*/ 33026 w 8393514"/>
                <a:gd name="connsiteY26-2722" fmla="*/ 258972 h 1521359"/>
                <a:gd name="connsiteX27-2723" fmla="*/ 94142 w 8393514"/>
                <a:gd name="connsiteY27-2724" fmla="*/ 258972 h 1521359"/>
                <a:gd name="connsiteX28-2725" fmla="*/ 76235 w 8393514"/>
                <a:gd name="connsiteY28-2726" fmla="*/ 300970 h 1521359"/>
                <a:gd name="connsiteX29-2727" fmla="*/ 140053 w 8393514"/>
                <a:gd name="connsiteY29-2728" fmla="*/ 717212 h 1521359"/>
                <a:gd name="connsiteX30-2729" fmla="*/ 2361283 w 8393514"/>
                <a:gd name="connsiteY30-2730" fmla="*/ 931525 h 1521359"/>
                <a:gd name="connsiteX31-2731" fmla="*/ 2361890 w 8393514"/>
                <a:gd name="connsiteY31-2732" fmla="*/ 933870 h 1521359"/>
                <a:gd name="connsiteX32-2733" fmla="*/ 2418393 w 8393514"/>
                <a:gd name="connsiteY32-2734" fmla="*/ 918228 h 1521359"/>
                <a:gd name="connsiteX33-2735" fmla="*/ 3300486 w 8393514"/>
                <a:gd name="connsiteY33-2736" fmla="*/ 710073 h 1521359"/>
                <a:gd name="connsiteX34-2737" fmla="*/ 4213357 w 8393514"/>
                <a:gd name="connsiteY34-2738" fmla="*/ 714228 h 1521359"/>
                <a:gd name="connsiteX35-2739" fmla="*/ 4437569 w 8393514"/>
                <a:gd name="connsiteY35-2740" fmla="*/ 1132024 h 1521359"/>
                <a:gd name="connsiteX36-2741" fmla="*/ 4648321 w 8393514"/>
                <a:gd name="connsiteY36-2742" fmla="*/ 1458099 h 1521359"/>
                <a:gd name="connsiteX37-2743" fmla="*/ 5382034 w 8393514"/>
                <a:gd name="connsiteY37-2744" fmla="*/ 912317 h 1521359"/>
                <a:gd name="connsiteX38-2745" fmla="*/ 5554727 w 8393514"/>
                <a:gd name="connsiteY38-2746" fmla="*/ 729927 h 1521359"/>
                <a:gd name="connsiteX39-2747" fmla="*/ 5681246 w 8393514"/>
                <a:gd name="connsiteY39-2748" fmla="*/ 600639 h 1521359"/>
                <a:gd name="connsiteX40-2749" fmla="*/ 6613510 w 8393514"/>
                <a:gd name="connsiteY40-2750" fmla="*/ 1293 h 1521359"/>
                <a:gd name="connsiteX0-2751" fmla="*/ 6613510 w 8393514"/>
                <a:gd name="connsiteY0-2752" fmla="*/ 1293 h 1521359"/>
                <a:gd name="connsiteX1-2753" fmla="*/ 6625977 w 8393514"/>
                <a:gd name="connsiteY1-2754" fmla="*/ 1293 h 1521359"/>
                <a:gd name="connsiteX2-2755" fmla="*/ 7062175 w 8393514"/>
                <a:gd name="connsiteY2-2756" fmla="*/ 576587 h 1521359"/>
                <a:gd name="connsiteX3-2757" fmla="*/ 7221629 w 8393514"/>
                <a:gd name="connsiteY3-2758" fmla="*/ 900773 h 1521359"/>
                <a:gd name="connsiteX4-2759" fmla="*/ 8348876 w 8393514"/>
                <a:gd name="connsiteY4-2760" fmla="*/ 667115 h 1521359"/>
                <a:gd name="connsiteX5-2761" fmla="*/ 8393514 w 8393514"/>
                <a:gd name="connsiteY5-2762" fmla="*/ 715705 h 1521359"/>
                <a:gd name="connsiteX6-2763" fmla="*/ 7211471 w 8393514"/>
                <a:gd name="connsiteY6-2764" fmla="*/ 960338 h 1521359"/>
                <a:gd name="connsiteX7-2765" fmla="*/ 7023079 w 8393514"/>
                <a:gd name="connsiteY7-2766" fmla="*/ 601100 h 1521359"/>
                <a:gd name="connsiteX8-2767" fmla="*/ 6625054 w 8393514"/>
                <a:gd name="connsiteY8-2768" fmla="*/ 61782 h 1521359"/>
                <a:gd name="connsiteX9-2769" fmla="*/ 6613972 w 8393514"/>
                <a:gd name="connsiteY9-2770" fmla="*/ 61782 h 1521359"/>
                <a:gd name="connsiteX10-2771" fmla="*/ 5725111 w 8393514"/>
                <a:gd name="connsiteY10-2772" fmla="*/ 642196 h 1521359"/>
                <a:gd name="connsiteX11-2773" fmla="*/ 5596746 w 8393514"/>
                <a:gd name="connsiteY11-2774" fmla="*/ 773793 h 1521359"/>
                <a:gd name="connsiteX12-2775" fmla="*/ 5426824 w 8393514"/>
                <a:gd name="connsiteY12-2776" fmla="*/ 952950 h 1521359"/>
                <a:gd name="connsiteX13-2777" fmla="*/ 5037572 w 8393514"/>
                <a:gd name="connsiteY13-2778" fmla="*/ 1343587 h 1521359"/>
                <a:gd name="connsiteX14-2779" fmla="*/ 4680181 w 8393514"/>
                <a:gd name="connsiteY14-2780" fmla="*/ 1521359 h 1521359"/>
                <a:gd name="connsiteX15-2781" fmla="*/ 4637239 w 8393514"/>
                <a:gd name="connsiteY15-2782" fmla="*/ 1517203 h 1521359"/>
                <a:gd name="connsiteX16-2783" fmla="*/ 4405443 w 8393514"/>
                <a:gd name="connsiteY16-2784" fmla="*/ 1173665 h 1521359"/>
                <a:gd name="connsiteX17-2785" fmla="*/ 4179650 w 8393514"/>
                <a:gd name="connsiteY17-2786" fmla="*/ 764096 h 1521359"/>
                <a:gd name="connsiteX18-2787" fmla="*/ 3311567 w 8393514"/>
                <a:gd name="connsiteY18-2788" fmla="*/ 769176 h 1521359"/>
                <a:gd name="connsiteX19-2789" fmla="*/ 2360834 w 8393514"/>
                <a:gd name="connsiteY19-2790" fmla="*/ 996354 h 1521359"/>
                <a:gd name="connsiteX20-2791" fmla="*/ 2342497 w 8393514"/>
                <a:gd name="connsiteY20-2792" fmla="*/ 994126 h 1521359"/>
                <a:gd name="connsiteX21-2793" fmla="*/ 2126238 w 8393514"/>
                <a:gd name="connsiteY21-2794" fmla="*/ 1042224 h 1521359"/>
                <a:gd name="connsiteX22-2795" fmla="*/ 1317343 w 8393514"/>
                <a:gd name="connsiteY22-2796" fmla="*/ 1115357 h 1521359"/>
                <a:gd name="connsiteX23-2797" fmla="*/ 1009685 w 8393514"/>
                <a:gd name="connsiteY23-2798" fmla="*/ 1103927 h 1521359"/>
                <a:gd name="connsiteX24-2799" fmla="*/ 90523 w 8393514"/>
                <a:gd name="connsiteY24-2800" fmla="*/ 743882 h 1521359"/>
                <a:gd name="connsiteX25-2801" fmla="*/ 22895 w 8393514"/>
                <a:gd name="connsiteY25-2802" fmla="*/ 282872 h 1521359"/>
                <a:gd name="connsiteX26-2803" fmla="*/ 33026 w 8393514"/>
                <a:gd name="connsiteY26-2804" fmla="*/ 258972 h 1521359"/>
                <a:gd name="connsiteX27-2805" fmla="*/ 94142 w 8393514"/>
                <a:gd name="connsiteY27-2806" fmla="*/ 258972 h 1521359"/>
                <a:gd name="connsiteX28-2807" fmla="*/ 76235 w 8393514"/>
                <a:gd name="connsiteY28-2808" fmla="*/ 300970 h 1521359"/>
                <a:gd name="connsiteX29-2809" fmla="*/ 140053 w 8393514"/>
                <a:gd name="connsiteY29-2810" fmla="*/ 717212 h 1521359"/>
                <a:gd name="connsiteX30-2811" fmla="*/ 2361283 w 8393514"/>
                <a:gd name="connsiteY30-2812" fmla="*/ 931525 h 1521359"/>
                <a:gd name="connsiteX31-2813" fmla="*/ 2361890 w 8393514"/>
                <a:gd name="connsiteY31-2814" fmla="*/ 933870 h 1521359"/>
                <a:gd name="connsiteX32-2815" fmla="*/ 2418393 w 8393514"/>
                <a:gd name="connsiteY32-2816" fmla="*/ 918228 h 1521359"/>
                <a:gd name="connsiteX33-2817" fmla="*/ 3300486 w 8393514"/>
                <a:gd name="connsiteY33-2818" fmla="*/ 710073 h 1521359"/>
                <a:gd name="connsiteX34-2819" fmla="*/ 4213357 w 8393514"/>
                <a:gd name="connsiteY34-2820" fmla="*/ 714228 h 1521359"/>
                <a:gd name="connsiteX35-2821" fmla="*/ 4437569 w 8393514"/>
                <a:gd name="connsiteY35-2822" fmla="*/ 1132024 h 1521359"/>
                <a:gd name="connsiteX36-2823" fmla="*/ 4648321 w 8393514"/>
                <a:gd name="connsiteY36-2824" fmla="*/ 1458099 h 1521359"/>
                <a:gd name="connsiteX37-2825" fmla="*/ 5382034 w 8393514"/>
                <a:gd name="connsiteY37-2826" fmla="*/ 912317 h 1521359"/>
                <a:gd name="connsiteX38-2827" fmla="*/ 5554727 w 8393514"/>
                <a:gd name="connsiteY38-2828" fmla="*/ 729927 h 1521359"/>
                <a:gd name="connsiteX39-2829" fmla="*/ 5681246 w 8393514"/>
                <a:gd name="connsiteY39-2830" fmla="*/ 600639 h 1521359"/>
                <a:gd name="connsiteX40-2831" fmla="*/ 6613510 w 8393514"/>
                <a:gd name="connsiteY40-2832" fmla="*/ 1293 h 1521359"/>
                <a:gd name="connsiteX0-2833" fmla="*/ 6613510 w 8393514"/>
                <a:gd name="connsiteY0-2834" fmla="*/ 1293 h 1521359"/>
                <a:gd name="connsiteX1-2835" fmla="*/ 6625977 w 8393514"/>
                <a:gd name="connsiteY1-2836" fmla="*/ 1293 h 1521359"/>
                <a:gd name="connsiteX2-2837" fmla="*/ 7062175 w 8393514"/>
                <a:gd name="connsiteY2-2838" fmla="*/ 576587 h 1521359"/>
                <a:gd name="connsiteX3-2839" fmla="*/ 7221629 w 8393514"/>
                <a:gd name="connsiteY3-2840" fmla="*/ 900773 h 1521359"/>
                <a:gd name="connsiteX4-2841" fmla="*/ 8348876 w 8393514"/>
                <a:gd name="connsiteY4-2842" fmla="*/ 667115 h 1521359"/>
                <a:gd name="connsiteX5-2843" fmla="*/ 8393514 w 8393514"/>
                <a:gd name="connsiteY5-2844" fmla="*/ 715705 h 1521359"/>
                <a:gd name="connsiteX6-2845" fmla="*/ 7211471 w 8393514"/>
                <a:gd name="connsiteY6-2846" fmla="*/ 960338 h 1521359"/>
                <a:gd name="connsiteX7-2847" fmla="*/ 7023079 w 8393514"/>
                <a:gd name="connsiteY7-2848" fmla="*/ 601100 h 1521359"/>
                <a:gd name="connsiteX8-2849" fmla="*/ 6625054 w 8393514"/>
                <a:gd name="connsiteY8-2850" fmla="*/ 61782 h 1521359"/>
                <a:gd name="connsiteX9-2851" fmla="*/ 6613972 w 8393514"/>
                <a:gd name="connsiteY9-2852" fmla="*/ 61782 h 1521359"/>
                <a:gd name="connsiteX10-2853" fmla="*/ 5725111 w 8393514"/>
                <a:gd name="connsiteY10-2854" fmla="*/ 642196 h 1521359"/>
                <a:gd name="connsiteX11-2855" fmla="*/ 5596746 w 8393514"/>
                <a:gd name="connsiteY11-2856" fmla="*/ 773793 h 1521359"/>
                <a:gd name="connsiteX12-2857" fmla="*/ 5426824 w 8393514"/>
                <a:gd name="connsiteY12-2858" fmla="*/ 952950 h 1521359"/>
                <a:gd name="connsiteX13-2859" fmla="*/ 5037572 w 8393514"/>
                <a:gd name="connsiteY13-2860" fmla="*/ 1343587 h 1521359"/>
                <a:gd name="connsiteX14-2861" fmla="*/ 4680181 w 8393514"/>
                <a:gd name="connsiteY14-2862" fmla="*/ 1521359 h 1521359"/>
                <a:gd name="connsiteX15-2863" fmla="*/ 4637239 w 8393514"/>
                <a:gd name="connsiteY15-2864" fmla="*/ 1517203 h 1521359"/>
                <a:gd name="connsiteX16-2865" fmla="*/ 4405443 w 8393514"/>
                <a:gd name="connsiteY16-2866" fmla="*/ 1173665 h 1521359"/>
                <a:gd name="connsiteX17-2867" fmla="*/ 4179650 w 8393514"/>
                <a:gd name="connsiteY17-2868" fmla="*/ 764096 h 1521359"/>
                <a:gd name="connsiteX18-2869" fmla="*/ 3311567 w 8393514"/>
                <a:gd name="connsiteY18-2870" fmla="*/ 769176 h 1521359"/>
                <a:gd name="connsiteX19-2871" fmla="*/ 2360834 w 8393514"/>
                <a:gd name="connsiteY19-2872" fmla="*/ 996354 h 1521359"/>
                <a:gd name="connsiteX20-2873" fmla="*/ 2342497 w 8393514"/>
                <a:gd name="connsiteY20-2874" fmla="*/ 994126 h 1521359"/>
                <a:gd name="connsiteX21-2875" fmla="*/ 2126238 w 8393514"/>
                <a:gd name="connsiteY21-2876" fmla="*/ 1042224 h 1521359"/>
                <a:gd name="connsiteX22-2877" fmla="*/ 1317343 w 8393514"/>
                <a:gd name="connsiteY22-2878" fmla="*/ 1115357 h 1521359"/>
                <a:gd name="connsiteX23-2879" fmla="*/ 1009685 w 8393514"/>
                <a:gd name="connsiteY23-2880" fmla="*/ 1103927 h 1521359"/>
                <a:gd name="connsiteX24-2881" fmla="*/ 90523 w 8393514"/>
                <a:gd name="connsiteY24-2882" fmla="*/ 743882 h 1521359"/>
                <a:gd name="connsiteX25-2883" fmla="*/ 22895 w 8393514"/>
                <a:gd name="connsiteY25-2884" fmla="*/ 282872 h 1521359"/>
                <a:gd name="connsiteX26-2885" fmla="*/ 33026 w 8393514"/>
                <a:gd name="connsiteY26-2886" fmla="*/ 258972 h 1521359"/>
                <a:gd name="connsiteX27-2887" fmla="*/ 94142 w 8393514"/>
                <a:gd name="connsiteY27-2888" fmla="*/ 258972 h 1521359"/>
                <a:gd name="connsiteX28-2889" fmla="*/ 76235 w 8393514"/>
                <a:gd name="connsiteY28-2890" fmla="*/ 300970 h 1521359"/>
                <a:gd name="connsiteX29-2891" fmla="*/ 140053 w 8393514"/>
                <a:gd name="connsiteY29-2892" fmla="*/ 717212 h 1521359"/>
                <a:gd name="connsiteX30-2893" fmla="*/ 2361283 w 8393514"/>
                <a:gd name="connsiteY30-2894" fmla="*/ 931525 h 1521359"/>
                <a:gd name="connsiteX31-2895" fmla="*/ 2361890 w 8393514"/>
                <a:gd name="connsiteY31-2896" fmla="*/ 933870 h 1521359"/>
                <a:gd name="connsiteX32-2897" fmla="*/ 2418393 w 8393514"/>
                <a:gd name="connsiteY32-2898" fmla="*/ 918228 h 1521359"/>
                <a:gd name="connsiteX33-2899" fmla="*/ 3300486 w 8393514"/>
                <a:gd name="connsiteY33-2900" fmla="*/ 710073 h 1521359"/>
                <a:gd name="connsiteX34-2901" fmla="*/ 4213357 w 8393514"/>
                <a:gd name="connsiteY34-2902" fmla="*/ 714228 h 1521359"/>
                <a:gd name="connsiteX35-2903" fmla="*/ 4437569 w 8393514"/>
                <a:gd name="connsiteY35-2904" fmla="*/ 1132024 h 1521359"/>
                <a:gd name="connsiteX36-2905" fmla="*/ 4656698 w 8393514"/>
                <a:gd name="connsiteY36-2906" fmla="*/ 1440029 h 1521359"/>
                <a:gd name="connsiteX37-2907" fmla="*/ 5382034 w 8393514"/>
                <a:gd name="connsiteY37-2908" fmla="*/ 912317 h 1521359"/>
                <a:gd name="connsiteX38-2909" fmla="*/ 5554727 w 8393514"/>
                <a:gd name="connsiteY38-2910" fmla="*/ 729927 h 1521359"/>
                <a:gd name="connsiteX39-2911" fmla="*/ 5681246 w 8393514"/>
                <a:gd name="connsiteY39-2912" fmla="*/ 600639 h 1521359"/>
                <a:gd name="connsiteX40-2913" fmla="*/ 6613510 w 8393514"/>
                <a:gd name="connsiteY40-2914" fmla="*/ 1293 h 1521359"/>
                <a:gd name="connsiteX0-2915" fmla="*/ 6613510 w 8393514"/>
                <a:gd name="connsiteY0-2916" fmla="*/ 1293 h 1521359"/>
                <a:gd name="connsiteX1-2917" fmla="*/ 6625977 w 8393514"/>
                <a:gd name="connsiteY1-2918" fmla="*/ 1293 h 1521359"/>
                <a:gd name="connsiteX2-2919" fmla="*/ 7062175 w 8393514"/>
                <a:gd name="connsiteY2-2920" fmla="*/ 576587 h 1521359"/>
                <a:gd name="connsiteX3-2921" fmla="*/ 7221629 w 8393514"/>
                <a:gd name="connsiteY3-2922" fmla="*/ 900773 h 1521359"/>
                <a:gd name="connsiteX4-2923" fmla="*/ 8348876 w 8393514"/>
                <a:gd name="connsiteY4-2924" fmla="*/ 667115 h 1521359"/>
                <a:gd name="connsiteX5-2925" fmla="*/ 8393514 w 8393514"/>
                <a:gd name="connsiteY5-2926" fmla="*/ 715705 h 1521359"/>
                <a:gd name="connsiteX6-2927" fmla="*/ 7211471 w 8393514"/>
                <a:gd name="connsiteY6-2928" fmla="*/ 960338 h 1521359"/>
                <a:gd name="connsiteX7-2929" fmla="*/ 7023079 w 8393514"/>
                <a:gd name="connsiteY7-2930" fmla="*/ 601100 h 1521359"/>
                <a:gd name="connsiteX8-2931" fmla="*/ 6625054 w 8393514"/>
                <a:gd name="connsiteY8-2932" fmla="*/ 61782 h 1521359"/>
                <a:gd name="connsiteX9-2933" fmla="*/ 6613972 w 8393514"/>
                <a:gd name="connsiteY9-2934" fmla="*/ 61782 h 1521359"/>
                <a:gd name="connsiteX10-2935" fmla="*/ 5725111 w 8393514"/>
                <a:gd name="connsiteY10-2936" fmla="*/ 642196 h 1521359"/>
                <a:gd name="connsiteX11-2937" fmla="*/ 5596746 w 8393514"/>
                <a:gd name="connsiteY11-2938" fmla="*/ 773793 h 1521359"/>
                <a:gd name="connsiteX12-2939" fmla="*/ 5426824 w 8393514"/>
                <a:gd name="connsiteY12-2940" fmla="*/ 952950 h 1521359"/>
                <a:gd name="connsiteX13-2941" fmla="*/ 5037572 w 8393514"/>
                <a:gd name="connsiteY13-2942" fmla="*/ 1343587 h 1521359"/>
                <a:gd name="connsiteX14-2943" fmla="*/ 4680181 w 8393514"/>
                <a:gd name="connsiteY14-2944" fmla="*/ 1521359 h 1521359"/>
                <a:gd name="connsiteX15-2945" fmla="*/ 4637239 w 8393514"/>
                <a:gd name="connsiteY15-2946" fmla="*/ 1517203 h 1521359"/>
                <a:gd name="connsiteX16-2947" fmla="*/ 4405443 w 8393514"/>
                <a:gd name="connsiteY16-2948" fmla="*/ 1173665 h 1521359"/>
                <a:gd name="connsiteX17-2949" fmla="*/ 4179650 w 8393514"/>
                <a:gd name="connsiteY17-2950" fmla="*/ 764096 h 1521359"/>
                <a:gd name="connsiteX18-2951" fmla="*/ 3311567 w 8393514"/>
                <a:gd name="connsiteY18-2952" fmla="*/ 769176 h 1521359"/>
                <a:gd name="connsiteX19-2953" fmla="*/ 2360834 w 8393514"/>
                <a:gd name="connsiteY19-2954" fmla="*/ 996354 h 1521359"/>
                <a:gd name="connsiteX20-2955" fmla="*/ 2342497 w 8393514"/>
                <a:gd name="connsiteY20-2956" fmla="*/ 994126 h 1521359"/>
                <a:gd name="connsiteX21-2957" fmla="*/ 2126238 w 8393514"/>
                <a:gd name="connsiteY21-2958" fmla="*/ 1042224 h 1521359"/>
                <a:gd name="connsiteX22-2959" fmla="*/ 1317343 w 8393514"/>
                <a:gd name="connsiteY22-2960" fmla="*/ 1115357 h 1521359"/>
                <a:gd name="connsiteX23-2961" fmla="*/ 1009685 w 8393514"/>
                <a:gd name="connsiteY23-2962" fmla="*/ 1103927 h 1521359"/>
                <a:gd name="connsiteX24-2963" fmla="*/ 90523 w 8393514"/>
                <a:gd name="connsiteY24-2964" fmla="*/ 743882 h 1521359"/>
                <a:gd name="connsiteX25-2965" fmla="*/ 22895 w 8393514"/>
                <a:gd name="connsiteY25-2966" fmla="*/ 282872 h 1521359"/>
                <a:gd name="connsiteX26-2967" fmla="*/ 33026 w 8393514"/>
                <a:gd name="connsiteY26-2968" fmla="*/ 258972 h 1521359"/>
                <a:gd name="connsiteX27-2969" fmla="*/ 94142 w 8393514"/>
                <a:gd name="connsiteY27-2970" fmla="*/ 258972 h 1521359"/>
                <a:gd name="connsiteX28-2971" fmla="*/ 76235 w 8393514"/>
                <a:gd name="connsiteY28-2972" fmla="*/ 300970 h 1521359"/>
                <a:gd name="connsiteX29-2973" fmla="*/ 140053 w 8393514"/>
                <a:gd name="connsiteY29-2974" fmla="*/ 717212 h 1521359"/>
                <a:gd name="connsiteX30-2975" fmla="*/ 2361283 w 8393514"/>
                <a:gd name="connsiteY30-2976" fmla="*/ 931525 h 1521359"/>
                <a:gd name="connsiteX31-2977" fmla="*/ 2361890 w 8393514"/>
                <a:gd name="connsiteY31-2978" fmla="*/ 933870 h 1521359"/>
                <a:gd name="connsiteX32-2979" fmla="*/ 2418393 w 8393514"/>
                <a:gd name="connsiteY32-2980" fmla="*/ 918228 h 1521359"/>
                <a:gd name="connsiteX33-2981" fmla="*/ 3300486 w 8393514"/>
                <a:gd name="connsiteY33-2982" fmla="*/ 710073 h 1521359"/>
                <a:gd name="connsiteX34-2983" fmla="*/ 4213357 w 8393514"/>
                <a:gd name="connsiteY34-2984" fmla="*/ 714228 h 1521359"/>
                <a:gd name="connsiteX35-2985" fmla="*/ 4437569 w 8393514"/>
                <a:gd name="connsiteY35-2986" fmla="*/ 1132024 h 1521359"/>
                <a:gd name="connsiteX36-2987" fmla="*/ 4656698 w 8393514"/>
                <a:gd name="connsiteY36-2988" fmla="*/ 1440029 h 1521359"/>
                <a:gd name="connsiteX37-2989" fmla="*/ 5382034 w 8393514"/>
                <a:gd name="connsiteY37-2990" fmla="*/ 912317 h 1521359"/>
                <a:gd name="connsiteX38-2991" fmla="*/ 5554727 w 8393514"/>
                <a:gd name="connsiteY38-2992" fmla="*/ 729927 h 1521359"/>
                <a:gd name="connsiteX39-2993" fmla="*/ 5681246 w 8393514"/>
                <a:gd name="connsiteY39-2994" fmla="*/ 600639 h 1521359"/>
                <a:gd name="connsiteX40-2995" fmla="*/ 6613510 w 8393514"/>
                <a:gd name="connsiteY40-2996" fmla="*/ 1293 h 1521359"/>
                <a:gd name="connsiteX0-2997" fmla="*/ 6613510 w 8393514"/>
                <a:gd name="connsiteY0-2998" fmla="*/ 1293 h 1521359"/>
                <a:gd name="connsiteX1-2999" fmla="*/ 6625977 w 8393514"/>
                <a:gd name="connsiteY1-3000" fmla="*/ 1293 h 1521359"/>
                <a:gd name="connsiteX2-3001" fmla="*/ 7062175 w 8393514"/>
                <a:gd name="connsiteY2-3002" fmla="*/ 576587 h 1521359"/>
                <a:gd name="connsiteX3-3003" fmla="*/ 7221629 w 8393514"/>
                <a:gd name="connsiteY3-3004" fmla="*/ 900773 h 1521359"/>
                <a:gd name="connsiteX4-3005" fmla="*/ 8348876 w 8393514"/>
                <a:gd name="connsiteY4-3006" fmla="*/ 667115 h 1521359"/>
                <a:gd name="connsiteX5-3007" fmla="*/ 8393514 w 8393514"/>
                <a:gd name="connsiteY5-3008" fmla="*/ 715705 h 1521359"/>
                <a:gd name="connsiteX6-3009" fmla="*/ 7211471 w 8393514"/>
                <a:gd name="connsiteY6-3010" fmla="*/ 960338 h 1521359"/>
                <a:gd name="connsiteX7-3011" fmla="*/ 7023079 w 8393514"/>
                <a:gd name="connsiteY7-3012" fmla="*/ 601100 h 1521359"/>
                <a:gd name="connsiteX8-3013" fmla="*/ 6625054 w 8393514"/>
                <a:gd name="connsiteY8-3014" fmla="*/ 61782 h 1521359"/>
                <a:gd name="connsiteX9-3015" fmla="*/ 6613972 w 8393514"/>
                <a:gd name="connsiteY9-3016" fmla="*/ 61782 h 1521359"/>
                <a:gd name="connsiteX10-3017" fmla="*/ 5725111 w 8393514"/>
                <a:gd name="connsiteY10-3018" fmla="*/ 642196 h 1521359"/>
                <a:gd name="connsiteX11-3019" fmla="*/ 5596746 w 8393514"/>
                <a:gd name="connsiteY11-3020" fmla="*/ 773793 h 1521359"/>
                <a:gd name="connsiteX12-3021" fmla="*/ 5426824 w 8393514"/>
                <a:gd name="connsiteY12-3022" fmla="*/ 952950 h 1521359"/>
                <a:gd name="connsiteX13-3023" fmla="*/ 5037572 w 8393514"/>
                <a:gd name="connsiteY13-3024" fmla="*/ 1343587 h 1521359"/>
                <a:gd name="connsiteX14-3025" fmla="*/ 4680181 w 8393514"/>
                <a:gd name="connsiteY14-3026" fmla="*/ 1521359 h 1521359"/>
                <a:gd name="connsiteX15-3027" fmla="*/ 4637239 w 8393514"/>
                <a:gd name="connsiteY15-3028" fmla="*/ 1517203 h 1521359"/>
                <a:gd name="connsiteX16-3029" fmla="*/ 4405443 w 8393514"/>
                <a:gd name="connsiteY16-3030" fmla="*/ 1173665 h 1521359"/>
                <a:gd name="connsiteX17-3031" fmla="*/ 4179650 w 8393514"/>
                <a:gd name="connsiteY17-3032" fmla="*/ 764096 h 1521359"/>
                <a:gd name="connsiteX18-3033" fmla="*/ 3311567 w 8393514"/>
                <a:gd name="connsiteY18-3034" fmla="*/ 769176 h 1521359"/>
                <a:gd name="connsiteX19-3035" fmla="*/ 2360834 w 8393514"/>
                <a:gd name="connsiteY19-3036" fmla="*/ 996354 h 1521359"/>
                <a:gd name="connsiteX20-3037" fmla="*/ 2342497 w 8393514"/>
                <a:gd name="connsiteY20-3038" fmla="*/ 994126 h 1521359"/>
                <a:gd name="connsiteX21-3039" fmla="*/ 2126238 w 8393514"/>
                <a:gd name="connsiteY21-3040" fmla="*/ 1042224 h 1521359"/>
                <a:gd name="connsiteX22-3041" fmla="*/ 1317343 w 8393514"/>
                <a:gd name="connsiteY22-3042" fmla="*/ 1115357 h 1521359"/>
                <a:gd name="connsiteX23-3043" fmla="*/ 1009685 w 8393514"/>
                <a:gd name="connsiteY23-3044" fmla="*/ 1103927 h 1521359"/>
                <a:gd name="connsiteX24-3045" fmla="*/ 90523 w 8393514"/>
                <a:gd name="connsiteY24-3046" fmla="*/ 743882 h 1521359"/>
                <a:gd name="connsiteX25-3047" fmla="*/ 22895 w 8393514"/>
                <a:gd name="connsiteY25-3048" fmla="*/ 282872 h 1521359"/>
                <a:gd name="connsiteX26-3049" fmla="*/ 33026 w 8393514"/>
                <a:gd name="connsiteY26-3050" fmla="*/ 258972 h 1521359"/>
                <a:gd name="connsiteX27-3051" fmla="*/ 94142 w 8393514"/>
                <a:gd name="connsiteY27-3052" fmla="*/ 258972 h 1521359"/>
                <a:gd name="connsiteX28-3053" fmla="*/ 76235 w 8393514"/>
                <a:gd name="connsiteY28-3054" fmla="*/ 300970 h 1521359"/>
                <a:gd name="connsiteX29-3055" fmla="*/ 140053 w 8393514"/>
                <a:gd name="connsiteY29-3056" fmla="*/ 717212 h 1521359"/>
                <a:gd name="connsiteX30-3057" fmla="*/ 2361283 w 8393514"/>
                <a:gd name="connsiteY30-3058" fmla="*/ 931525 h 1521359"/>
                <a:gd name="connsiteX31-3059" fmla="*/ 2361890 w 8393514"/>
                <a:gd name="connsiteY31-3060" fmla="*/ 933870 h 1521359"/>
                <a:gd name="connsiteX32-3061" fmla="*/ 2418393 w 8393514"/>
                <a:gd name="connsiteY32-3062" fmla="*/ 918228 h 1521359"/>
                <a:gd name="connsiteX33-3063" fmla="*/ 3300486 w 8393514"/>
                <a:gd name="connsiteY33-3064" fmla="*/ 710073 h 1521359"/>
                <a:gd name="connsiteX34-3065" fmla="*/ 4213357 w 8393514"/>
                <a:gd name="connsiteY34-3066" fmla="*/ 714228 h 1521359"/>
                <a:gd name="connsiteX35-3067" fmla="*/ 4437569 w 8393514"/>
                <a:gd name="connsiteY35-3068" fmla="*/ 1132024 h 1521359"/>
                <a:gd name="connsiteX36-3069" fmla="*/ 4631568 w 8393514"/>
                <a:gd name="connsiteY36-3070" fmla="*/ 1452075 h 1521359"/>
                <a:gd name="connsiteX37-3071" fmla="*/ 5382034 w 8393514"/>
                <a:gd name="connsiteY37-3072" fmla="*/ 912317 h 1521359"/>
                <a:gd name="connsiteX38-3073" fmla="*/ 5554727 w 8393514"/>
                <a:gd name="connsiteY38-3074" fmla="*/ 729927 h 1521359"/>
                <a:gd name="connsiteX39-3075" fmla="*/ 5681246 w 8393514"/>
                <a:gd name="connsiteY39-3076" fmla="*/ 600639 h 1521359"/>
                <a:gd name="connsiteX40-3077" fmla="*/ 6613510 w 8393514"/>
                <a:gd name="connsiteY40-3078" fmla="*/ 1293 h 1521359"/>
                <a:gd name="connsiteX0-3079" fmla="*/ 6613510 w 8393514"/>
                <a:gd name="connsiteY0-3080" fmla="*/ 1293 h 1521359"/>
                <a:gd name="connsiteX1-3081" fmla="*/ 6625977 w 8393514"/>
                <a:gd name="connsiteY1-3082" fmla="*/ 1293 h 1521359"/>
                <a:gd name="connsiteX2-3083" fmla="*/ 7062175 w 8393514"/>
                <a:gd name="connsiteY2-3084" fmla="*/ 576587 h 1521359"/>
                <a:gd name="connsiteX3-3085" fmla="*/ 7221629 w 8393514"/>
                <a:gd name="connsiteY3-3086" fmla="*/ 900773 h 1521359"/>
                <a:gd name="connsiteX4-3087" fmla="*/ 8348876 w 8393514"/>
                <a:gd name="connsiteY4-3088" fmla="*/ 667115 h 1521359"/>
                <a:gd name="connsiteX5-3089" fmla="*/ 8393514 w 8393514"/>
                <a:gd name="connsiteY5-3090" fmla="*/ 715705 h 1521359"/>
                <a:gd name="connsiteX6-3091" fmla="*/ 7211471 w 8393514"/>
                <a:gd name="connsiteY6-3092" fmla="*/ 960338 h 1521359"/>
                <a:gd name="connsiteX7-3093" fmla="*/ 7023079 w 8393514"/>
                <a:gd name="connsiteY7-3094" fmla="*/ 601100 h 1521359"/>
                <a:gd name="connsiteX8-3095" fmla="*/ 6625054 w 8393514"/>
                <a:gd name="connsiteY8-3096" fmla="*/ 61782 h 1521359"/>
                <a:gd name="connsiteX9-3097" fmla="*/ 6613972 w 8393514"/>
                <a:gd name="connsiteY9-3098" fmla="*/ 61782 h 1521359"/>
                <a:gd name="connsiteX10-3099" fmla="*/ 5725111 w 8393514"/>
                <a:gd name="connsiteY10-3100" fmla="*/ 642196 h 1521359"/>
                <a:gd name="connsiteX11-3101" fmla="*/ 5596746 w 8393514"/>
                <a:gd name="connsiteY11-3102" fmla="*/ 773793 h 1521359"/>
                <a:gd name="connsiteX12-3103" fmla="*/ 5426824 w 8393514"/>
                <a:gd name="connsiteY12-3104" fmla="*/ 952950 h 1521359"/>
                <a:gd name="connsiteX13-3105" fmla="*/ 5037572 w 8393514"/>
                <a:gd name="connsiteY13-3106" fmla="*/ 1343587 h 1521359"/>
                <a:gd name="connsiteX14-3107" fmla="*/ 4680181 w 8393514"/>
                <a:gd name="connsiteY14-3108" fmla="*/ 1521359 h 1521359"/>
                <a:gd name="connsiteX15-3109" fmla="*/ 4637239 w 8393514"/>
                <a:gd name="connsiteY15-3110" fmla="*/ 1517203 h 1521359"/>
                <a:gd name="connsiteX16-3111" fmla="*/ 4405443 w 8393514"/>
                <a:gd name="connsiteY16-3112" fmla="*/ 1173665 h 1521359"/>
                <a:gd name="connsiteX17-3113" fmla="*/ 4179650 w 8393514"/>
                <a:gd name="connsiteY17-3114" fmla="*/ 764096 h 1521359"/>
                <a:gd name="connsiteX18-3115" fmla="*/ 3311567 w 8393514"/>
                <a:gd name="connsiteY18-3116" fmla="*/ 769176 h 1521359"/>
                <a:gd name="connsiteX19-3117" fmla="*/ 2360834 w 8393514"/>
                <a:gd name="connsiteY19-3118" fmla="*/ 996354 h 1521359"/>
                <a:gd name="connsiteX20-3119" fmla="*/ 2342497 w 8393514"/>
                <a:gd name="connsiteY20-3120" fmla="*/ 994126 h 1521359"/>
                <a:gd name="connsiteX21-3121" fmla="*/ 2126238 w 8393514"/>
                <a:gd name="connsiteY21-3122" fmla="*/ 1042224 h 1521359"/>
                <a:gd name="connsiteX22-3123" fmla="*/ 1317343 w 8393514"/>
                <a:gd name="connsiteY22-3124" fmla="*/ 1115357 h 1521359"/>
                <a:gd name="connsiteX23-3125" fmla="*/ 1009685 w 8393514"/>
                <a:gd name="connsiteY23-3126" fmla="*/ 1103927 h 1521359"/>
                <a:gd name="connsiteX24-3127" fmla="*/ 90523 w 8393514"/>
                <a:gd name="connsiteY24-3128" fmla="*/ 743882 h 1521359"/>
                <a:gd name="connsiteX25-3129" fmla="*/ 22895 w 8393514"/>
                <a:gd name="connsiteY25-3130" fmla="*/ 282872 h 1521359"/>
                <a:gd name="connsiteX26-3131" fmla="*/ 33026 w 8393514"/>
                <a:gd name="connsiteY26-3132" fmla="*/ 258972 h 1521359"/>
                <a:gd name="connsiteX27-3133" fmla="*/ 94142 w 8393514"/>
                <a:gd name="connsiteY27-3134" fmla="*/ 258972 h 1521359"/>
                <a:gd name="connsiteX28-3135" fmla="*/ 76235 w 8393514"/>
                <a:gd name="connsiteY28-3136" fmla="*/ 300970 h 1521359"/>
                <a:gd name="connsiteX29-3137" fmla="*/ 140053 w 8393514"/>
                <a:gd name="connsiteY29-3138" fmla="*/ 717212 h 1521359"/>
                <a:gd name="connsiteX30-3139" fmla="*/ 2361283 w 8393514"/>
                <a:gd name="connsiteY30-3140" fmla="*/ 931525 h 1521359"/>
                <a:gd name="connsiteX31-3141" fmla="*/ 2361890 w 8393514"/>
                <a:gd name="connsiteY31-3142" fmla="*/ 933870 h 1521359"/>
                <a:gd name="connsiteX32-3143" fmla="*/ 2418393 w 8393514"/>
                <a:gd name="connsiteY32-3144" fmla="*/ 918228 h 1521359"/>
                <a:gd name="connsiteX33-3145" fmla="*/ 3300486 w 8393514"/>
                <a:gd name="connsiteY33-3146" fmla="*/ 710073 h 1521359"/>
                <a:gd name="connsiteX34-3147" fmla="*/ 4213357 w 8393514"/>
                <a:gd name="connsiteY34-3148" fmla="*/ 714228 h 1521359"/>
                <a:gd name="connsiteX35-3149" fmla="*/ 4437569 w 8393514"/>
                <a:gd name="connsiteY35-3150" fmla="*/ 1132024 h 1521359"/>
                <a:gd name="connsiteX36-3151" fmla="*/ 4631568 w 8393514"/>
                <a:gd name="connsiteY36-3152" fmla="*/ 1452075 h 1521359"/>
                <a:gd name="connsiteX37-3153" fmla="*/ 5382034 w 8393514"/>
                <a:gd name="connsiteY37-3154" fmla="*/ 912317 h 1521359"/>
                <a:gd name="connsiteX38-3155" fmla="*/ 5554727 w 8393514"/>
                <a:gd name="connsiteY38-3156" fmla="*/ 729927 h 1521359"/>
                <a:gd name="connsiteX39-3157" fmla="*/ 5681246 w 8393514"/>
                <a:gd name="connsiteY39-3158" fmla="*/ 600639 h 1521359"/>
                <a:gd name="connsiteX40-3159" fmla="*/ 6613510 w 8393514"/>
                <a:gd name="connsiteY40-3160" fmla="*/ 1293 h 1521359"/>
                <a:gd name="connsiteX0-3161" fmla="*/ 6613510 w 8393514"/>
                <a:gd name="connsiteY0-3162" fmla="*/ 1293 h 1521359"/>
                <a:gd name="connsiteX1-3163" fmla="*/ 6625977 w 8393514"/>
                <a:gd name="connsiteY1-3164" fmla="*/ 1293 h 1521359"/>
                <a:gd name="connsiteX2-3165" fmla="*/ 7062175 w 8393514"/>
                <a:gd name="connsiteY2-3166" fmla="*/ 576587 h 1521359"/>
                <a:gd name="connsiteX3-3167" fmla="*/ 7221629 w 8393514"/>
                <a:gd name="connsiteY3-3168" fmla="*/ 900773 h 1521359"/>
                <a:gd name="connsiteX4-3169" fmla="*/ 8348876 w 8393514"/>
                <a:gd name="connsiteY4-3170" fmla="*/ 667115 h 1521359"/>
                <a:gd name="connsiteX5-3171" fmla="*/ 8393514 w 8393514"/>
                <a:gd name="connsiteY5-3172" fmla="*/ 715705 h 1521359"/>
                <a:gd name="connsiteX6-3173" fmla="*/ 7211471 w 8393514"/>
                <a:gd name="connsiteY6-3174" fmla="*/ 960338 h 1521359"/>
                <a:gd name="connsiteX7-3175" fmla="*/ 7023079 w 8393514"/>
                <a:gd name="connsiteY7-3176" fmla="*/ 601100 h 1521359"/>
                <a:gd name="connsiteX8-3177" fmla="*/ 6625054 w 8393514"/>
                <a:gd name="connsiteY8-3178" fmla="*/ 61782 h 1521359"/>
                <a:gd name="connsiteX9-3179" fmla="*/ 6613972 w 8393514"/>
                <a:gd name="connsiteY9-3180" fmla="*/ 61782 h 1521359"/>
                <a:gd name="connsiteX10-3181" fmla="*/ 5725111 w 8393514"/>
                <a:gd name="connsiteY10-3182" fmla="*/ 642196 h 1521359"/>
                <a:gd name="connsiteX11-3183" fmla="*/ 5596746 w 8393514"/>
                <a:gd name="connsiteY11-3184" fmla="*/ 773793 h 1521359"/>
                <a:gd name="connsiteX12-3185" fmla="*/ 5426824 w 8393514"/>
                <a:gd name="connsiteY12-3186" fmla="*/ 952950 h 1521359"/>
                <a:gd name="connsiteX13-3187" fmla="*/ 5037572 w 8393514"/>
                <a:gd name="connsiteY13-3188" fmla="*/ 1343587 h 1521359"/>
                <a:gd name="connsiteX14-3189" fmla="*/ 4680181 w 8393514"/>
                <a:gd name="connsiteY14-3190" fmla="*/ 1521359 h 1521359"/>
                <a:gd name="connsiteX15-3191" fmla="*/ 4637239 w 8393514"/>
                <a:gd name="connsiteY15-3192" fmla="*/ 1517203 h 1521359"/>
                <a:gd name="connsiteX16-3193" fmla="*/ 4405443 w 8393514"/>
                <a:gd name="connsiteY16-3194" fmla="*/ 1173665 h 1521359"/>
                <a:gd name="connsiteX17-3195" fmla="*/ 4179650 w 8393514"/>
                <a:gd name="connsiteY17-3196" fmla="*/ 764096 h 1521359"/>
                <a:gd name="connsiteX18-3197" fmla="*/ 3311567 w 8393514"/>
                <a:gd name="connsiteY18-3198" fmla="*/ 769176 h 1521359"/>
                <a:gd name="connsiteX19-3199" fmla="*/ 2360834 w 8393514"/>
                <a:gd name="connsiteY19-3200" fmla="*/ 996354 h 1521359"/>
                <a:gd name="connsiteX20-3201" fmla="*/ 2342497 w 8393514"/>
                <a:gd name="connsiteY20-3202" fmla="*/ 994126 h 1521359"/>
                <a:gd name="connsiteX21-3203" fmla="*/ 2126238 w 8393514"/>
                <a:gd name="connsiteY21-3204" fmla="*/ 1042224 h 1521359"/>
                <a:gd name="connsiteX22-3205" fmla="*/ 1317343 w 8393514"/>
                <a:gd name="connsiteY22-3206" fmla="*/ 1115357 h 1521359"/>
                <a:gd name="connsiteX23-3207" fmla="*/ 1009685 w 8393514"/>
                <a:gd name="connsiteY23-3208" fmla="*/ 1103927 h 1521359"/>
                <a:gd name="connsiteX24-3209" fmla="*/ 90523 w 8393514"/>
                <a:gd name="connsiteY24-3210" fmla="*/ 743882 h 1521359"/>
                <a:gd name="connsiteX25-3211" fmla="*/ 22895 w 8393514"/>
                <a:gd name="connsiteY25-3212" fmla="*/ 282872 h 1521359"/>
                <a:gd name="connsiteX26-3213" fmla="*/ 33026 w 8393514"/>
                <a:gd name="connsiteY26-3214" fmla="*/ 258972 h 1521359"/>
                <a:gd name="connsiteX27-3215" fmla="*/ 94142 w 8393514"/>
                <a:gd name="connsiteY27-3216" fmla="*/ 258972 h 1521359"/>
                <a:gd name="connsiteX28-3217" fmla="*/ 76235 w 8393514"/>
                <a:gd name="connsiteY28-3218" fmla="*/ 300970 h 1521359"/>
                <a:gd name="connsiteX29-3219" fmla="*/ 140053 w 8393514"/>
                <a:gd name="connsiteY29-3220" fmla="*/ 717212 h 1521359"/>
                <a:gd name="connsiteX30-3221" fmla="*/ 2361283 w 8393514"/>
                <a:gd name="connsiteY30-3222" fmla="*/ 931525 h 1521359"/>
                <a:gd name="connsiteX31-3223" fmla="*/ 2361890 w 8393514"/>
                <a:gd name="connsiteY31-3224" fmla="*/ 933870 h 1521359"/>
                <a:gd name="connsiteX32-3225" fmla="*/ 2418393 w 8393514"/>
                <a:gd name="connsiteY32-3226" fmla="*/ 918228 h 1521359"/>
                <a:gd name="connsiteX33-3227" fmla="*/ 3300486 w 8393514"/>
                <a:gd name="connsiteY33-3228" fmla="*/ 710073 h 1521359"/>
                <a:gd name="connsiteX34-3229" fmla="*/ 4213357 w 8393514"/>
                <a:gd name="connsiteY34-3230" fmla="*/ 714228 h 1521359"/>
                <a:gd name="connsiteX35-3231" fmla="*/ 4437569 w 8393514"/>
                <a:gd name="connsiteY35-3232" fmla="*/ 1132024 h 1521359"/>
                <a:gd name="connsiteX36-3233" fmla="*/ 4631568 w 8393514"/>
                <a:gd name="connsiteY36-3234" fmla="*/ 1452075 h 1521359"/>
                <a:gd name="connsiteX37-3235" fmla="*/ 5382034 w 8393514"/>
                <a:gd name="connsiteY37-3236" fmla="*/ 912317 h 1521359"/>
                <a:gd name="connsiteX38-3237" fmla="*/ 5554727 w 8393514"/>
                <a:gd name="connsiteY38-3238" fmla="*/ 729927 h 1521359"/>
                <a:gd name="connsiteX39-3239" fmla="*/ 5681246 w 8393514"/>
                <a:gd name="connsiteY39-3240" fmla="*/ 600639 h 1521359"/>
                <a:gd name="connsiteX40-3241" fmla="*/ 6613510 w 8393514"/>
                <a:gd name="connsiteY40-3242" fmla="*/ 1293 h 1521359"/>
                <a:gd name="connsiteX0-3243" fmla="*/ 6613510 w 8393514"/>
                <a:gd name="connsiteY0-3244" fmla="*/ 1293 h 1521359"/>
                <a:gd name="connsiteX1-3245" fmla="*/ 6625977 w 8393514"/>
                <a:gd name="connsiteY1-3246" fmla="*/ 1293 h 1521359"/>
                <a:gd name="connsiteX2-3247" fmla="*/ 7062175 w 8393514"/>
                <a:gd name="connsiteY2-3248" fmla="*/ 576587 h 1521359"/>
                <a:gd name="connsiteX3-3249" fmla="*/ 7221629 w 8393514"/>
                <a:gd name="connsiteY3-3250" fmla="*/ 900773 h 1521359"/>
                <a:gd name="connsiteX4-3251" fmla="*/ 8348876 w 8393514"/>
                <a:gd name="connsiteY4-3252" fmla="*/ 667115 h 1521359"/>
                <a:gd name="connsiteX5-3253" fmla="*/ 8393514 w 8393514"/>
                <a:gd name="connsiteY5-3254" fmla="*/ 715705 h 1521359"/>
                <a:gd name="connsiteX6-3255" fmla="*/ 7211471 w 8393514"/>
                <a:gd name="connsiteY6-3256" fmla="*/ 960338 h 1521359"/>
                <a:gd name="connsiteX7-3257" fmla="*/ 7023079 w 8393514"/>
                <a:gd name="connsiteY7-3258" fmla="*/ 601100 h 1521359"/>
                <a:gd name="connsiteX8-3259" fmla="*/ 6625054 w 8393514"/>
                <a:gd name="connsiteY8-3260" fmla="*/ 61782 h 1521359"/>
                <a:gd name="connsiteX9-3261" fmla="*/ 6613972 w 8393514"/>
                <a:gd name="connsiteY9-3262" fmla="*/ 61782 h 1521359"/>
                <a:gd name="connsiteX10-3263" fmla="*/ 5725111 w 8393514"/>
                <a:gd name="connsiteY10-3264" fmla="*/ 642196 h 1521359"/>
                <a:gd name="connsiteX11-3265" fmla="*/ 5596746 w 8393514"/>
                <a:gd name="connsiteY11-3266" fmla="*/ 773793 h 1521359"/>
                <a:gd name="connsiteX12-3267" fmla="*/ 5426824 w 8393514"/>
                <a:gd name="connsiteY12-3268" fmla="*/ 952950 h 1521359"/>
                <a:gd name="connsiteX13-3269" fmla="*/ 5037572 w 8393514"/>
                <a:gd name="connsiteY13-3270" fmla="*/ 1343587 h 1521359"/>
                <a:gd name="connsiteX14-3271" fmla="*/ 4680181 w 8393514"/>
                <a:gd name="connsiteY14-3272" fmla="*/ 1521359 h 1521359"/>
                <a:gd name="connsiteX15-3273" fmla="*/ 4637239 w 8393514"/>
                <a:gd name="connsiteY15-3274" fmla="*/ 1517203 h 1521359"/>
                <a:gd name="connsiteX16-3275" fmla="*/ 4405443 w 8393514"/>
                <a:gd name="connsiteY16-3276" fmla="*/ 1173665 h 1521359"/>
                <a:gd name="connsiteX17-3277" fmla="*/ 4179650 w 8393514"/>
                <a:gd name="connsiteY17-3278" fmla="*/ 764096 h 1521359"/>
                <a:gd name="connsiteX18-3279" fmla="*/ 3311567 w 8393514"/>
                <a:gd name="connsiteY18-3280" fmla="*/ 769176 h 1521359"/>
                <a:gd name="connsiteX19-3281" fmla="*/ 2360834 w 8393514"/>
                <a:gd name="connsiteY19-3282" fmla="*/ 996354 h 1521359"/>
                <a:gd name="connsiteX20-3283" fmla="*/ 2342497 w 8393514"/>
                <a:gd name="connsiteY20-3284" fmla="*/ 994126 h 1521359"/>
                <a:gd name="connsiteX21-3285" fmla="*/ 2126238 w 8393514"/>
                <a:gd name="connsiteY21-3286" fmla="*/ 1042224 h 1521359"/>
                <a:gd name="connsiteX22-3287" fmla="*/ 1317343 w 8393514"/>
                <a:gd name="connsiteY22-3288" fmla="*/ 1115357 h 1521359"/>
                <a:gd name="connsiteX23-3289" fmla="*/ 1009685 w 8393514"/>
                <a:gd name="connsiteY23-3290" fmla="*/ 1103927 h 1521359"/>
                <a:gd name="connsiteX24-3291" fmla="*/ 90523 w 8393514"/>
                <a:gd name="connsiteY24-3292" fmla="*/ 743882 h 1521359"/>
                <a:gd name="connsiteX25-3293" fmla="*/ 22895 w 8393514"/>
                <a:gd name="connsiteY25-3294" fmla="*/ 282872 h 1521359"/>
                <a:gd name="connsiteX26-3295" fmla="*/ 33026 w 8393514"/>
                <a:gd name="connsiteY26-3296" fmla="*/ 258972 h 1521359"/>
                <a:gd name="connsiteX27-3297" fmla="*/ 94142 w 8393514"/>
                <a:gd name="connsiteY27-3298" fmla="*/ 258972 h 1521359"/>
                <a:gd name="connsiteX28-3299" fmla="*/ 76235 w 8393514"/>
                <a:gd name="connsiteY28-3300" fmla="*/ 300970 h 1521359"/>
                <a:gd name="connsiteX29-3301" fmla="*/ 140053 w 8393514"/>
                <a:gd name="connsiteY29-3302" fmla="*/ 717212 h 1521359"/>
                <a:gd name="connsiteX30-3303" fmla="*/ 2361283 w 8393514"/>
                <a:gd name="connsiteY30-3304" fmla="*/ 931525 h 1521359"/>
                <a:gd name="connsiteX31-3305" fmla="*/ 2361890 w 8393514"/>
                <a:gd name="connsiteY31-3306" fmla="*/ 933870 h 1521359"/>
                <a:gd name="connsiteX32-3307" fmla="*/ 2418393 w 8393514"/>
                <a:gd name="connsiteY32-3308" fmla="*/ 918228 h 1521359"/>
                <a:gd name="connsiteX33-3309" fmla="*/ 3300486 w 8393514"/>
                <a:gd name="connsiteY33-3310" fmla="*/ 710073 h 1521359"/>
                <a:gd name="connsiteX34-3311" fmla="*/ 4213357 w 8393514"/>
                <a:gd name="connsiteY34-3312" fmla="*/ 714228 h 1521359"/>
                <a:gd name="connsiteX35-3313" fmla="*/ 4437569 w 8393514"/>
                <a:gd name="connsiteY35-3314" fmla="*/ 1132024 h 1521359"/>
                <a:gd name="connsiteX36-3315" fmla="*/ 4631568 w 8393514"/>
                <a:gd name="connsiteY36-3316" fmla="*/ 1452075 h 1521359"/>
                <a:gd name="connsiteX37-3317" fmla="*/ 5382034 w 8393514"/>
                <a:gd name="connsiteY37-3318" fmla="*/ 912317 h 1521359"/>
                <a:gd name="connsiteX38-3319" fmla="*/ 5681246 w 8393514"/>
                <a:gd name="connsiteY38-3320" fmla="*/ 600639 h 1521359"/>
                <a:gd name="connsiteX39-3321" fmla="*/ 6613510 w 8393514"/>
                <a:gd name="connsiteY39-3322" fmla="*/ 1293 h 1521359"/>
                <a:gd name="connsiteX0-3323" fmla="*/ 6613510 w 8393514"/>
                <a:gd name="connsiteY0-3324" fmla="*/ 1293 h 1521359"/>
                <a:gd name="connsiteX1-3325" fmla="*/ 6625977 w 8393514"/>
                <a:gd name="connsiteY1-3326" fmla="*/ 1293 h 1521359"/>
                <a:gd name="connsiteX2-3327" fmla="*/ 7062175 w 8393514"/>
                <a:gd name="connsiteY2-3328" fmla="*/ 576587 h 1521359"/>
                <a:gd name="connsiteX3-3329" fmla="*/ 7221629 w 8393514"/>
                <a:gd name="connsiteY3-3330" fmla="*/ 900773 h 1521359"/>
                <a:gd name="connsiteX4-3331" fmla="*/ 8348876 w 8393514"/>
                <a:gd name="connsiteY4-3332" fmla="*/ 667115 h 1521359"/>
                <a:gd name="connsiteX5-3333" fmla="*/ 8393514 w 8393514"/>
                <a:gd name="connsiteY5-3334" fmla="*/ 715705 h 1521359"/>
                <a:gd name="connsiteX6-3335" fmla="*/ 7211471 w 8393514"/>
                <a:gd name="connsiteY6-3336" fmla="*/ 960338 h 1521359"/>
                <a:gd name="connsiteX7-3337" fmla="*/ 7023079 w 8393514"/>
                <a:gd name="connsiteY7-3338" fmla="*/ 601100 h 1521359"/>
                <a:gd name="connsiteX8-3339" fmla="*/ 6625054 w 8393514"/>
                <a:gd name="connsiteY8-3340" fmla="*/ 61782 h 1521359"/>
                <a:gd name="connsiteX9-3341" fmla="*/ 6613972 w 8393514"/>
                <a:gd name="connsiteY9-3342" fmla="*/ 61782 h 1521359"/>
                <a:gd name="connsiteX10-3343" fmla="*/ 5725111 w 8393514"/>
                <a:gd name="connsiteY10-3344" fmla="*/ 642196 h 1521359"/>
                <a:gd name="connsiteX11-3345" fmla="*/ 5596746 w 8393514"/>
                <a:gd name="connsiteY11-3346" fmla="*/ 773793 h 1521359"/>
                <a:gd name="connsiteX12-3347" fmla="*/ 5426824 w 8393514"/>
                <a:gd name="connsiteY12-3348" fmla="*/ 952950 h 1521359"/>
                <a:gd name="connsiteX13-3349" fmla="*/ 5037572 w 8393514"/>
                <a:gd name="connsiteY13-3350" fmla="*/ 1343587 h 1521359"/>
                <a:gd name="connsiteX14-3351" fmla="*/ 4680181 w 8393514"/>
                <a:gd name="connsiteY14-3352" fmla="*/ 1521359 h 1521359"/>
                <a:gd name="connsiteX15-3353" fmla="*/ 4637239 w 8393514"/>
                <a:gd name="connsiteY15-3354" fmla="*/ 1517203 h 1521359"/>
                <a:gd name="connsiteX16-3355" fmla="*/ 4405443 w 8393514"/>
                <a:gd name="connsiteY16-3356" fmla="*/ 1173665 h 1521359"/>
                <a:gd name="connsiteX17-3357" fmla="*/ 4179650 w 8393514"/>
                <a:gd name="connsiteY17-3358" fmla="*/ 764096 h 1521359"/>
                <a:gd name="connsiteX18-3359" fmla="*/ 3311567 w 8393514"/>
                <a:gd name="connsiteY18-3360" fmla="*/ 769176 h 1521359"/>
                <a:gd name="connsiteX19-3361" fmla="*/ 2360834 w 8393514"/>
                <a:gd name="connsiteY19-3362" fmla="*/ 996354 h 1521359"/>
                <a:gd name="connsiteX20-3363" fmla="*/ 2342497 w 8393514"/>
                <a:gd name="connsiteY20-3364" fmla="*/ 994126 h 1521359"/>
                <a:gd name="connsiteX21-3365" fmla="*/ 2126238 w 8393514"/>
                <a:gd name="connsiteY21-3366" fmla="*/ 1042224 h 1521359"/>
                <a:gd name="connsiteX22-3367" fmla="*/ 1317343 w 8393514"/>
                <a:gd name="connsiteY22-3368" fmla="*/ 1115357 h 1521359"/>
                <a:gd name="connsiteX23-3369" fmla="*/ 1009685 w 8393514"/>
                <a:gd name="connsiteY23-3370" fmla="*/ 1103927 h 1521359"/>
                <a:gd name="connsiteX24-3371" fmla="*/ 90523 w 8393514"/>
                <a:gd name="connsiteY24-3372" fmla="*/ 743882 h 1521359"/>
                <a:gd name="connsiteX25-3373" fmla="*/ 22895 w 8393514"/>
                <a:gd name="connsiteY25-3374" fmla="*/ 282872 h 1521359"/>
                <a:gd name="connsiteX26-3375" fmla="*/ 33026 w 8393514"/>
                <a:gd name="connsiteY26-3376" fmla="*/ 258972 h 1521359"/>
                <a:gd name="connsiteX27-3377" fmla="*/ 94142 w 8393514"/>
                <a:gd name="connsiteY27-3378" fmla="*/ 258972 h 1521359"/>
                <a:gd name="connsiteX28-3379" fmla="*/ 76235 w 8393514"/>
                <a:gd name="connsiteY28-3380" fmla="*/ 300970 h 1521359"/>
                <a:gd name="connsiteX29-3381" fmla="*/ 140053 w 8393514"/>
                <a:gd name="connsiteY29-3382" fmla="*/ 717212 h 1521359"/>
                <a:gd name="connsiteX30-3383" fmla="*/ 2361283 w 8393514"/>
                <a:gd name="connsiteY30-3384" fmla="*/ 931525 h 1521359"/>
                <a:gd name="connsiteX31-3385" fmla="*/ 2361890 w 8393514"/>
                <a:gd name="connsiteY31-3386" fmla="*/ 933870 h 1521359"/>
                <a:gd name="connsiteX32-3387" fmla="*/ 2418393 w 8393514"/>
                <a:gd name="connsiteY32-3388" fmla="*/ 918228 h 1521359"/>
                <a:gd name="connsiteX33-3389" fmla="*/ 3300486 w 8393514"/>
                <a:gd name="connsiteY33-3390" fmla="*/ 710073 h 1521359"/>
                <a:gd name="connsiteX34-3391" fmla="*/ 4213357 w 8393514"/>
                <a:gd name="connsiteY34-3392" fmla="*/ 714228 h 1521359"/>
                <a:gd name="connsiteX35-3393" fmla="*/ 4437569 w 8393514"/>
                <a:gd name="connsiteY35-3394" fmla="*/ 1132024 h 1521359"/>
                <a:gd name="connsiteX36-3395" fmla="*/ 4631568 w 8393514"/>
                <a:gd name="connsiteY36-3396" fmla="*/ 1452075 h 1521359"/>
                <a:gd name="connsiteX37-3397" fmla="*/ 5382034 w 8393514"/>
                <a:gd name="connsiteY37-3398" fmla="*/ 912317 h 1521359"/>
                <a:gd name="connsiteX38-3399" fmla="*/ 5681246 w 8393514"/>
                <a:gd name="connsiteY38-3400" fmla="*/ 600639 h 1521359"/>
                <a:gd name="connsiteX39-3401" fmla="*/ 6613510 w 8393514"/>
                <a:gd name="connsiteY39-3402" fmla="*/ 1293 h 1521359"/>
                <a:gd name="connsiteX0-3403" fmla="*/ 6613510 w 8393514"/>
                <a:gd name="connsiteY0-3404" fmla="*/ 1293 h 1521359"/>
                <a:gd name="connsiteX1-3405" fmla="*/ 6625977 w 8393514"/>
                <a:gd name="connsiteY1-3406" fmla="*/ 1293 h 1521359"/>
                <a:gd name="connsiteX2-3407" fmla="*/ 7062175 w 8393514"/>
                <a:gd name="connsiteY2-3408" fmla="*/ 576587 h 1521359"/>
                <a:gd name="connsiteX3-3409" fmla="*/ 7221629 w 8393514"/>
                <a:gd name="connsiteY3-3410" fmla="*/ 900773 h 1521359"/>
                <a:gd name="connsiteX4-3411" fmla="*/ 8348876 w 8393514"/>
                <a:gd name="connsiteY4-3412" fmla="*/ 667115 h 1521359"/>
                <a:gd name="connsiteX5-3413" fmla="*/ 8393514 w 8393514"/>
                <a:gd name="connsiteY5-3414" fmla="*/ 715705 h 1521359"/>
                <a:gd name="connsiteX6-3415" fmla="*/ 7211471 w 8393514"/>
                <a:gd name="connsiteY6-3416" fmla="*/ 960338 h 1521359"/>
                <a:gd name="connsiteX7-3417" fmla="*/ 7023079 w 8393514"/>
                <a:gd name="connsiteY7-3418" fmla="*/ 601100 h 1521359"/>
                <a:gd name="connsiteX8-3419" fmla="*/ 6625054 w 8393514"/>
                <a:gd name="connsiteY8-3420" fmla="*/ 61782 h 1521359"/>
                <a:gd name="connsiteX9-3421" fmla="*/ 6613972 w 8393514"/>
                <a:gd name="connsiteY9-3422" fmla="*/ 61782 h 1521359"/>
                <a:gd name="connsiteX10-3423" fmla="*/ 5725111 w 8393514"/>
                <a:gd name="connsiteY10-3424" fmla="*/ 642196 h 1521359"/>
                <a:gd name="connsiteX11-3425" fmla="*/ 5596746 w 8393514"/>
                <a:gd name="connsiteY11-3426" fmla="*/ 773793 h 1521359"/>
                <a:gd name="connsiteX12-3427" fmla="*/ 5426824 w 8393514"/>
                <a:gd name="connsiteY12-3428" fmla="*/ 952950 h 1521359"/>
                <a:gd name="connsiteX13-3429" fmla="*/ 5037572 w 8393514"/>
                <a:gd name="connsiteY13-3430" fmla="*/ 1343587 h 1521359"/>
                <a:gd name="connsiteX14-3431" fmla="*/ 4680181 w 8393514"/>
                <a:gd name="connsiteY14-3432" fmla="*/ 1521359 h 1521359"/>
                <a:gd name="connsiteX15-3433" fmla="*/ 4637239 w 8393514"/>
                <a:gd name="connsiteY15-3434" fmla="*/ 1517203 h 1521359"/>
                <a:gd name="connsiteX16-3435" fmla="*/ 4405443 w 8393514"/>
                <a:gd name="connsiteY16-3436" fmla="*/ 1173665 h 1521359"/>
                <a:gd name="connsiteX17-3437" fmla="*/ 4179650 w 8393514"/>
                <a:gd name="connsiteY17-3438" fmla="*/ 764096 h 1521359"/>
                <a:gd name="connsiteX18-3439" fmla="*/ 3311567 w 8393514"/>
                <a:gd name="connsiteY18-3440" fmla="*/ 769176 h 1521359"/>
                <a:gd name="connsiteX19-3441" fmla="*/ 2360834 w 8393514"/>
                <a:gd name="connsiteY19-3442" fmla="*/ 996354 h 1521359"/>
                <a:gd name="connsiteX20-3443" fmla="*/ 2342497 w 8393514"/>
                <a:gd name="connsiteY20-3444" fmla="*/ 994126 h 1521359"/>
                <a:gd name="connsiteX21-3445" fmla="*/ 2126238 w 8393514"/>
                <a:gd name="connsiteY21-3446" fmla="*/ 1042224 h 1521359"/>
                <a:gd name="connsiteX22-3447" fmla="*/ 1317343 w 8393514"/>
                <a:gd name="connsiteY22-3448" fmla="*/ 1115357 h 1521359"/>
                <a:gd name="connsiteX23-3449" fmla="*/ 1009685 w 8393514"/>
                <a:gd name="connsiteY23-3450" fmla="*/ 1103927 h 1521359"/>
                <a:gd name="connsiteX24-3451" fmla="*/ 90523 w 8393514"/>
                <a:gd name="connsiteY24-3452" fmla="*/ 743882 h 1521359"/>
                <a:gd name="connsiteX25-3453" fmla="*/ 22895 w 8393514"/>
                <a:gd name="connsiteY25-3454" fmla="*/ 282872 h 1521359"/>
                <a:gd name="connsiteX26-3455" fmla="*/ 33026 w 8393514"/>
                <a:gd name="connsiteY26-3456" fmla="*/ 258972 h 1521359"/>
                <a:gd name="connsiteX27-3457" fmla="*/ 94142 w 8393514"/>
                <a:gd name="connsiteY27-3458" fmla="*/ 258972 h 1521359"/>
                <a:gd name="connsiteX28-3459" fmla="*/ 76235 w 8393514"/>
                <a:gd name="connsiteY28-3460" fmla="*/ 300970 h 1521359"/>
                <a:gd name="connsiteX29-3461" fmla="*/ 140053 w 8393514"/>
                <a:gd name="connsiteY29-3462" fmla="*/ 717212 h 1521359"/>
                <a:gd name="connsiteX30-3463" fmla="*/ 2361283 w 8393514"/>
                <a:gd name="connsiteY30-3464" fmla="*/ 931525 h 1521359"/>
                <a:gd name="connsiteX31-3465" fmla="*/ 2361890 w 8393514"/>
                <a:gd name="connsiteY31-3466" fmla="*/ 933870 h 1521359"/>
                <a:gd name="connsiteX32-3467" fmla="*/ 2418393 w 8393514"/>
                <a:gd name="connsiteY32-3468" fmla="*/ 918228 h 1521359"/>
                <a:gd name="connsiteX33-3469" fmla="*/ 3300486 w 8393514"/>
                <a:gd name="connsiteY33-3470" fmla="*/ 710073 h 1521359"/>
                <a:gd name="connsiteX34-3471" fmla="*/ 4213357 w 8393514"/>
                <a:gd name="connsiteY34-3472" fmla="*/ 714228 h 1521359"/>
                <a:gd name="connsiteX35-3473" fmla="*/ 4437569 w 8393514"/>
                <a:gd name="connsiteY35-3474" fmla="*/ 1132024 h 1521359"/>
                <a:gd name="connsiteX36-3475" fmla="*/ 4631568 w 8393514"/>
                <a:gd name="connsiteY36-3476" fmla="*/ 1452075 h 1521359"/>
                <a:gd name="connsiteX37-3477" fmla="*/ 5382034 w 8393514"/>
                <a:gd name="connsiteY37-3478" fmla="*/ 912317 h 1521359"/>
                <a:gd name="connsiteX38-3479" fmla="*/ 5681246 w 8393514"/>
                <a:gd name="connsiteY38-3480" fmla="*/ 600639 h 1521359"/>
                <a:gd name="connsiteX39-3481" fmla="*/ 6613510 w 8393514"/>
                <a:gd name="connsiteY39-3482" fmla="*/ 1293 h 1521359"/>
                <a:gd name="connsiteX0-3483" fmla="*/ 6613510 w 8393514"/>
                <a:gd name="connsiteY0-3484" fmla="*/ 1293 h 1521359"/>
                <a:gd name="connsiteX1-3485" fmla="*/ 6625977 w 8393514"/>
                <a:gd name="connsiteY1-3486" fmla="*/ 1293 h 1521359"/>
                <a:gd name="connsiteX2-3487" fmla="*/ 7062175 w 8393514"/>
                <a:gd name="connsiteY2-3488" fmla="*/ 576587 h 1521359"/>
                <a:gd name="connsiteX3-3489" fmla="*/ 7221629 w 8393514"/>
                <a:gd name="connsiteY3-3490" fmla="*/ 900773 h 1521359"/>
                <a:gd name="connsiteX4-3491" fmla="*/ 8348876 w 8393514"/>
                <a:gd name="connsiteY4-3492" fmla="*/ 667115 h 1521359"/>
                <a:gd name="connsiteX5-3493" fmla="*/ 8393514 w 8393514"/>
                <a:gd name="connsiteY5-3494" fmla="*/ 715705 h 1521359"/>
                <a:gd name="connsiteX6-3495" fmla="*/ 7211471 w 8393514"/>
                <a:gd name="connsiteY6-3496" fmla="*/ 960338 h 1521359"/>
                <a:gd name="connsiteX7-3497" fmla="*/ 7023079 w 8393514"/>
                <a:gd name="connsiteY7-3498" fmla="*/ 601100 h 1521359"/>
                <a:gd name="connsiteX8-3499" fmla="*/ 6625054 w 8393514"/>
                <a:gd name="connsiteY8-3500" fmla="*/ 61782 h 1521359"/>
                <a:gd name="connsiteX9-3501" fmla="*/ 6613972 w 8393514"/>
                <a:gd name="connsiteY9-3502" fmla="*/ 61782 h 1521359"/>
                <a:gd name="connsiteX10-3503" fmla="*/ 5725111 w 8393514"/>
                <a:gd name="connsiteY10-3504" fmla="*/ 642196 h 1521359"/>
                <a:gd name="connsiteX11-3505" fmla="*/ 5596746 w 8393514"/>
                <a:gd name="connsiteY11-3506" fmla="*/ 773793 h 1521359"/>
                <a:gd name="connsiteX12-3507" fmla="*/ 5426824 w 8393514"/>
                <a:gd name="connsiteY12-3508" fmla="*/ 952950 h 1521359"/>
                <a:gd name="connsiteX13-3509" fmla="*/ 5037572 w 8393514"/>
                <a:gd name="connsiteY13-3510" fmla="*/ 1343587 h 1521359"/>
                <a:gd name="connsiteX14-3511" fmla="*/ 4680181 w 8393514"/>
                <a:gd name="connsiteY14-3512" fmla="*/ 1521359 h 1521359"/>
                <a:gd name="connsiteX15-3513" fmla="*/ 4637239 w 8393514"/>
                <a:gd name="connsiteY15-3514" fmla="*/ 1517203 h 1521359"/>
                <a:gd name="connsiteX16-3515" fmla="*/ 4405443 w 8393514"/>
                <a:gd name="connsiteY16-3516" fmla="*/ 1173665 h 1521359"/>
                <a:gd name="connsiteX17-3517" fmla="*/ 4179650 w 8393514"/>
                <a:gd name="connsiteY17-3518" fmla="*/ 764096 h 1521359"/>
                <a:gd name="connsiteX18-3519" fmla="*/ 3311567 w 8393514"/>
                <a:gd name="connsiteY18-3520" fmla="*/ 769176 h 1521359"/>
                <a:gd name="connsiteX19-3521" fmla="*/ 2360834 w 8393514"/>
                <a:gd name="connsiteY19-3522" fmla="*/ 996354 h 1521359"/>
                <a:gd name="connsiteX20-3523" fmla="*/ 2342497 w 8393514"/>
                <a:gd name="connsiteY20-3524" fmla="*/ 994126 h 1521359"/>
                <a:gd name="connsiteX21-3525" fmla="*/ 2126238 w 8393514"/>
                <a:gd name="connsiteY21-3526" fmla="*/ 1042224 h 1521359"/>
                <a:gd name="connsiteX22-3527" fmla="*/ 1317343 w 8393514"/>
                <a:gd name="connsiteY22-3528" fmla="*/ 1115357 h 1521359"/>
                <a:gd name="connsiteX23-3529" fmla="*/ 1009685 w 8393514"/>
                <a:gd name="connsiteY23-3530" fmla="*/ 1103927 h 1521359"/>
                <a:gd name="connsiteX24-3531" fmla="*/ 90523 w 8393514"/>
                <a:gd name="connsiteY24-3532" fmla="*/ 743882 h 1521359"/>
                <a:gd name="connsiteX25-3533" fmla="*/ 22895 w 8393514"/>
                <a:gd name="connsiteY25-3534" fmla="*/ 282872 h 1521359"/>
                <a:gd name="connsiteX26-3535" fmla="*/ 33026 w 8393514"/>
                <a:gd name="connsiteY26-3536" fmla="*/ 258972 h 1521359"/>
                <a:gd name="connsiteX27-3537" fmla="*/ 94142 w 8393514"/>
                <a:gd name="connsiteY27-3538" fmla="*/ 258972 h 1521359"/>
                <a:gd name="connsiteX28-3539" fmla="*/ 140053 w 8393514"/>
                <a:gd name="connsiteY28-3540" fmla="*/ 717212 h 1521359"/>
                <a:gd name="connsiteX29-3541" fmla="*/ 2361283 w 8393514"/>
                <a:gd name="connsiteY29-3542" fmla="*/ 931525 h 1521359"/>
                <a:gd name="connsiteX30-3543" fmla="*/ 2361890 w 8393514"/>
                <a:gd name="connsiteY30-3544" fmla="*/ 933870 h 1521359"/>
                <a:gd name="connsiteX31-3545" fmla="*/ 2418393 w 8393514"/>
                <a:gd name="connsiteY31-3546" fmla="*/ 918228 h 1521359"/>
                <a:gd name="connsiteX32-3547" fmla="*/ 3300486 w 8393514"/>
                <a:gd name="connsiteY32-3548" fmla="*/ 710073 h 1521359"/>
                <a:gd name="connsiteX33-3549" fmla="*/ 4213357 w 8393514"/>
                <a:gd name="connsiteY33-3550" fmla="*/ 714228 h 1521359"/>
                <a:gd name="connsiteX34-3551" fmla="*/ 4437569 w 8393514"/>
                <a:gd name="connsiteY34-3552" fmla="*/ 1132024 h 1521359"/>
                <a:gd name="connsiteX35-3553" fmla="*/ 4631568 w 8393514"/>
                <a:gd name="connsiteY35-3554" fmla="*/ 1452075 h 1521359"/>
                <a:gd name="connsiteX36-3555" fmla="*/ 5382034 w 8393514"/>
                <a:gd name="connsiteY36-3556" fmla="*/ 912317 h 1521359"/>
                <a:gd name="connsiteX37-3557" fmla="*/ 5681246 w 8393514"/>
                <a:gd name="connsiteY37-3558" fmla="*/ 600639 h 1521359"/>
                <a:gd name="connsiteX38-3559" fmla="*/ 6613510 w 8393514"/>
                <a:gd name="connsiteY38-3560" fmla="*/ 1293 h 1521359"/>
                <a:gd name="connsiteX0-3561" fmla="*/ 6625404 w 8405408"/>
                <a:gd name="connsiteY0-3562" fmla="*/ 311945 h 1832011"/>
                <a:gd name="connsiteX1-3563" fmla="*/ 6637871 w 8405408"/>
                <a:gd name="connsiteY1-3564" fmla="*/ 311945 h 1832011"/>
                <a:gd name="connsiteX2-3565" fmla="*/ 7074069 w 8405408"/>
                <a:gd name="connsiteY2-3566" fmla="*/ 887239 h 1832011"/>
                <a:gd name="connsiteX3-3567" fmla="*/ 7233523 w 8405408"/>
                <a:gd name="connsiteY3-3568" fmla="*/ 1211425 h 1832011"/>
                <a:gd name="connsiteX4-3569" fmla="*/ 8360770 w 8405408"/>
                <a:gd name="connsiteY4-3570" fmla="*/ 977767 h 1832011"/>
                <a:gd name="connsiteX5-3571" fmla="*/ 8405408 w 8405408"/>
                <a:gd name="connsiteY5-3572" fmla="*/ 1026357 h 1832011"/>
                <a:gd name="connsiteX6-3573" fmla="*/ 7223365 w 8405408"/>
                <a:gd name="connsiteY6-3574" fmla="*/ 1270990 h 1832011"/>
                <a:gd name="connsiteX7-3575" fmla="*/ 7034973 w 8405408"/>
                <a:gd name="connsiteY7-3576" fmla="*/ 911752 h 1832011"/>
                <a:gd name="connsiteX8-3577" fmla="*/ 6636948 w 8405408"/>
                <a:gd name="connsiteY8-3578" fmla="*/ 372434 h 1832011"/>
                <a:gd name="connsiteX9-3579" fmla="*/ 6625866 w 8405408"/>
                <a:gd name="connsiteY9-3580" fmla="*/ 372434 h 1832011"/>
                <a:gd name="connsiteX10-3581" fmla="*/ 5737005 w 8405408"/>
                <a:gd name="connsiteY10-3582" fmla="*/ 952848 h 1832011"/>
                <a:gd name="connsiteX11-3583" fmla="*/ 5608640 w 8405408"/>
                <a:gd name="connsiteY11-3584" fmla="*/ 1084445 h 1832011"/>
                <a:gd name="connsiteX12-3585" fmla="*/ 5438718 w 8405408"/>
                <a:gd name="connsiteY12-3586" fmla="*/ 1263602 h 1832011"/>
                <a:gd name="connsiteX13-3587" fmla="*/ 5049466 w 8405408"/>
                <a:gd name="connsiteY13-3588" fmla="*/ 1654239 h 1832011"/>
                <a:gd name="connsiteX14-3589" fmla="*/ 4692075 w 8405408"/>
                <a:gd name="connsiteY14-3590" fmla="*/ 1832011 h 1832011"/>
                <a:gd name="connsiteX15-3591" fmla="*/ 4649133 w 8405408"/>
                <a:gd name="connsiteY15-3592" fmla="*/ 1827855 h 1832011"/>
                <a:gd name="connsiteX16-3593" fmla="*/ 4417337 w 8405408"/>
                <a:gd name="connsiteY16-3594" fmla="*/ 1484317 h 1832011"/>
                <a:gd name="connsiteX17-3595" fmla="*/ 4191544 w 8405408"/>
                <a:gd name="connsiteY17-3596" fmla="*/ 1074748 h 1832011"/>
                <a:gd name="connsiteX18-3597" fmla="*/ 3323461 w 8405408"/>
                <a:gd name="connsiteY18-3598" fmla="*/ 1079828 h 1832011"/>
                <a:gd name="connsiteX19-3599" fmla="*/ 2372728 w 8405408"/>
                <a:gd name="connsiteY19-3600" fmla="*/ 1307006 h 1832011"/>
                <a:gd name="connsiteX20-3601" fmla="*/ 2354391 w 8405408"/>
                <a:gd name="connsiteY20-3602" fmla="*/ 1304778 h 1832011"/>
                <a:gd name="connsiteX21-3603" fmla="*/ 2138132 w 8405408"/>
                <a:gd name="connsiteY21-3604" fmla="*/ 1352876 h 1832011"/>
                <a:gd name="connsiteX22-3605" fmla="*/ 1329237 w 8405408"/>
                <a:gd name="connsiteY22-3606" fmla="*/ 1426009 h 1832011"/>
                <a:gd name="connsiteX23-3607" fmla="*/ 1021579 w 8405408"/>
                <a:gd name="connsiteY23-3608" fmla="*/ 1414579 h 1832011"/>
                <a:gd name="connsiteX24-3609" fmla="*/ 102417 w 8405408"/>
                <a:gd name="connsiteY24-3610" fmla="*/ 1054534 h 1832011"/>
                <a:gd name="connsiteX25-3611" fmla="*/ 34789 w 8405408"/>
                <a:gd name="connsiteY25-3612" fmla="*/ 593524 h 1832011"/>
                <a:gd name="connsiteX26-3613" fmla="*/ 44920 w 8405408"/>
                <a:gd name="connsiteY26-3614" fmla="*/ 569624 h 1832011"/>
                <a:gd name="connsiteX27-3615" fmla="*/ 202638 w 8405408"/>
                <a:gd name="connsiteY27-3616" fmla="*/ 0 h 1832011"/>
                <a:gd name="connsiteX28-3617" fmla="*/ 151947 w 8405408"/>
                <a:gd name="connsiteY28-3618" fmla="*/ 1027864 h 1832011"/>
                <a:gd name="connsiteX29-3619" fmla="*/ 2373177 w 8405408"/>
                <a:gd name="connsiteY29-3620" fmla="*/ 1242177 h 1832011"/>
                <a:gd name="connsiteX30-3621" fmla="*/ 2373784 w 8405408"/>
                <a:gd name="connsiteY30-3622" fmla="*/ 1244522 h 1832011"/>
                <a:gd name="connsiteX31-3623" fmla="*/ 2430287 w 8405408"/>
                <a:gd name="connsiteY31-3624" fmla="*/ 1228880 h 1832011"/>
                <a:gd name="connsiteX32-3625" fmla="*/ 3312380 w 8405408"/>
                <a:gd name="connsiteY32-3626" fmla="*/ 1020725 h 1832011"/>
                <a:gd name="connsiteX33-3627" fmla="*/ 4225251 w 8405408"/>
                <a:gd name="connsiteY33-3628" fmla="*/ 1024880 h 1832011"/>
                <a:gd name="connsiteX34-3629" fmla="*/ 4449463 w 8405408"/>
                <a:gd name="connsiteY34-3630" fmla="*/ 1442676 h 1832011"/>
                <a:gd name="connsiteX35-3631" fmla="*/ 4643462 w 8405408"/>
                <a:gd name="connsiteY35-3632" fmla="*/ 1762727 h 1832011"/>
                <a:gd name="connsiteX36-3633" fmla="*/ 5393928 w 8405408"/>
                <a:gd name="connsiteY36-3634" fmla="*/ 1222969 h 1832011"/>
                <a:gd name="connsiteX37-3635" fmla="*/ 5693140 w 8405408"/>
                <a:gd name="connsiteY37-3636" fmla="*/ 911291 h 1832011"/>
                <a:gd name="connsiteX38-3637" fmla="*/ 6625404 w 8405408"/>
                <a:gd name="connsiteY38-3638" fmla="*/ 311945 h 1832011"/>
                <a:gd name="connsiteX0-3639" fmla="*/ 6625404 w 8405408"/>
                <a:gd name="connsiteY0-3640" fmla="*/ 311945 h 1832011"/>
                <a:gd name="connsiteX1-3641" fmla="*/ 6637871 w 8405408"/>
                <a:gd name="connsiteY1-3642" fmla="*/ 311945 h 1832011"/>
                <a:gd name="connsiteX2-3643" fmla="*/ 7074069 w 8405408"/>
                <a:gd name="connsiteY2-3644" fmla="*/ 887239 h 1832011"/>
                <a:gd name="connsiteX3-3645" fmla="*/ 7233523 w 8405408"/>
                <a:gd name="connsiteY3-3646" fmla="*/ 1211425 h 1832011"/>
                <a:gd name="connsiteX4-3647" fmla="*/ 8360770 w 8405408"/>
                <a:gd name="connsiteY4-3648" fmla="*/ 977767 h 1832011"/>
                <a:gd name="connsiteX5-3649" fmla="*/ 8405408 w 8405408"/>
                <a:gd name="connsiteY5-3650" fmla="*/ 1026357 h 1832011"/>
                <a:gd name="connsiteX6-3651" fmla="*/ 7223365 w 8405408"/>
                <a:gd name="connsiteY6-3652" fmla="*/ 1270990 h 1832011"/>
                <a:gd name="connsiteX7-3653" fmla="*/ 7034973 w 8405408"/>
                <a:gd name="connsiteY7-3654" fmla="*/ 911752 h 1832011"/>
                <a:gd name="connsiteX8-3655" fmla="*/ 6636948 w 8405408"/>
                <a:gd name="connsiteY8-3656" fmla="*/ 372434 h 1832011"/>
                <a:gd name="connsiteX9-3657" fmla="*/ 6625866 w 8405408"/>
                <a:gd name="connsiteY9-3658" fmla="*/ 372434 h 1832011"/>
                <a:gd name="connsiteX10-3659" fmla="*/ 5737005 w 8405408"/>
                <a:gd name="connsiteY10-3660" fmla="*/ 952848 h 1832011"/>
                <a:gd name="connsiteX11-3661" fmla="*/ 5608640 w 8405408"/>
                <a:gd name="connsiteY11-3662" fmla="*/ 1084445 h 1832011"/>
                <a:gd name="connsiteX12-3663" fmla="*/ 5438718 w 8405408"/>
                <a:gd name="connsiteY12-3664" fmla="*/ 1263602 h 1832011"/>
                <a:gd name="connsiteX13-3665" fmla="*/ 5049466 w 8405408"/>
                <a:gd name="connsiteY13-3666" fmla="*/ 1654239 h 1832011"/>
                <a:gd name="connsiteX14-3667" fmla="*/ 4692075 w 8405408"/>
                <a:gd name="connsiteY14-3668" fmla="*/ 1832011 h 1832011"/>
                <a:gd name="connsiteX15-3669" fmla="*/ 4649133 w 8405408"/>
                <a:gd name="connsiteY15-3670" fmla="*/ 1827855 h 1832011"/>
                <a:gd name="connsiteX16-3671" fmla="*/ 4417337 w 8405408"/>
                <a:gd name="connsiteY16-3672" fmla="*/ 1484317 h 1832011"/>
                <a:gd name="connsiteX17-3673" fmla="*/ 4191544 w 8405408"/>
                <a:gd name="connsiteY17-3674" fmla="*/ 1074748 h 1832011"/>
                <a:gd name="connsiteX18-3675" fmla="*/ 3323461 w 8405408"/>
                <a:gd name="connsiteY18-3676" fmla="*/ 1079828 h 1832011"/>
                <a:gd name="connsiteX19-3677" fmla="*/ 2372728 w 8405408"/>
                <a:gd name="connsiteY19-3678" fmla="*/ 1307006 h 1832011"/>
                <a:gd name="connsiteX20-3679" fmla="*/ 2354391 w 8405408"/>
                <a:gd name="connsiteY20-3680" fmla="*/ 1304778 h 1832011"/>
                <a:gd name="connsiteX21-3681" fmla="*/ 2138132 w 8405408"/>
                <a:gd name="connsiteY21-3682" fmla="*/ 1352876 h 1832011"/>
                <a:gd name="connsiteX22-3683" fmla="*/ 1329237 w 8405408"/>
                <a:gd name="connsiteY22-3684" fmla="*/ 1426009 h 1832011"/>
                <a:gd name="connsiteX23-3685" fmla="*/ 1021579 w 8405408"/>
                <a:gd name="connsiteY23-3686" fmla="*/ 1414579 h 1832011"/>
                <a:gd name="connsiteX24-3687" fmla="*/ 102417 w 8405408"/>
                <a:gd name="connsiteY24-3688" fmla="*/ 1054534 h 1832011"/>
                <a:gd name="connsiteX25-3689" fmla="*/ 34789 w 8405408"/>
                <a:gd name="connsiteY25-3690" fmla="*/ 593524 h 1832011"/>
                <a:gd name="connsiteX26-3691" fmla="*/ 102881 w 8405408"/>
                <a:gd name="connsiteY26-3692" fmla="*/ 97254 h 1832011"/>
                <a:gd name="connsiteX27-3693" fmla="*/ 202638 w 8405408"/>
                <a:gd name="connsiteY27-3694" fmla="*/ 0 h 1832011"/>
                <a:gd name="connsiteX28-3695" fmla="*/ 151947 w 8405408"/>
                <a:gd name="connsiteY28-3696" fmla="*/ 1027864 h 1832011"/>
                <a:gd name="connsiteX29-3697" fmla="*/ 2373177 w 8405408"/>
                <a:gd name="connsiteY29-3698" fmla="*/ 1242177 h 1832011"/>
                <a:gd name="connsiteX30-3699" fmla="*/ 2373784 w 8405408"/>
                <a:gd name="connsiteY30-3700" fmla="*/ 1244522 h 1832011"/>
                <a:gd name="connsiteX31-3701" fmla="*/ 2430287 w 8405408"/>
                <a:gd name="connsiteY31-3702" fmla="*/ 1228880 h 1832011"/>
                <a:gd name="connsiteX32-3703" fmla="*/ 3312380 w 8405408"/>
                <a:gd name="connsiteY32-3704" fmla="*/ 1020725 h 1832011"/>
                <a:gd name="connsiteX33-3705" fmla="*/ 4225251 w 8405408"/>
                <a:gd name="connsiteY33-3706" fmla="*/ 1024880 h 1832011"/>
                <a:gd name="connsiteX34-3707" fmla="*/ 4449463 w 8405408"/>
                <a:gd name="connsiteY34-3708" fmla="*/ 1442676 h 1832011"/>
                <a:gd name="connsiteX35-3709" fmla="*/ 4643462 w 8405408"/>
                <a:gd name="connsiteY35-3710" fmla="*/ 1762727 h 1832011"/>
                <a:gd name="connsiteX36-3711" fmla="*/ 5393928 w 8405408"/>
                <a:gd name="connsiteY36-3712" fmla="*/ 1222969 h 1832011"/>
                <a:gd name="connsiteX37-3713" fmla="*/ 5693140 w 8405408"/>
                <a:gd name="connsiteY37-3714" fmla="*/ 911291 h 1832011"/>
                <a:gd name="connsiteX38-3715" fmla="*/ 6625404 w 8405408"/>
                <a:gd name="connsiteY38-3716" fmla="*/ 311945 h 1832011"/>
                <a:gd name="connsiteX0-3717" fmla="*/ 6697297 w 8477301"/>
                <a:gd name="connsiteY0-3718" fmla="*/ 311945 h 1832011"/>
                <a:gd name="connsiteX1-3719" fmla="*/ 6709764 w 8477301"/>
                <a:gd name="connsiteY1-3720" fmla="*/ 311945 h 1832011"/>
                <a:gd name="connsiteX2-3721" fmla="*/ 7145962 w 8477301"/>
                <a:gd name="connsiteY2-3722" fmla="*/ 887239 h 1832011"/>
                <a:gd name="connsiteX3-3723" fmla="*/ 7305416 w 8477301"/>
                <a:gd name="connsiteY3-3724" fmla="*/ 1211425 h 1832011"/>
                <a:gd name="connsiteX4-3725" fmla="*/ 8432663 w 8477301"/>
                <a:gd name="connsiteY4-3726" fmla="*/ 977767 h 1832011"/>
                <a:gd name="connsiteX5-3727" fmla="*/ 8477301 w 8477301"/>
                <a:gd name="connsiteY5-3728" fmla="*/ 1026357 h 1832011"/>
                <a:gd name="connsiteX6-3729" fmla="*/ 7295258 w 8477301"/>
                <a:gd name="connsiteY6-3730" fmla="*/ 1270990 h 1832011"/>
                <a:gd name="connsiteX7-3731" fmla="*/ 7106866 w 8477301"/>
                <a:gd name="connsiteY7-3732" fmla="*/ 911752 h 1832011"/>
                <a:gd name="connsiteX8-3733" fmla="*/ 6708841 w 8477301"/>
                <a:gd name="connsiteY8-3734" fmla="*/ 372434 h 1832011"/>
                <a:gd name="connsiteX9-3735" fmla="*/ 6697759 w 8477301"/>
                <a:gd name="connsiteY9-3736" fmla="*/ 372434 h 1832011"/>
                <a:gd name="connsiteX10-3737" fmla="*/ 5808898 w 8477301"/>
                <a:gd name="connsiteY10-3738" fmla="*/ 952848 h 1832011"/>
                <a:gd name="connsiteX11-3739" fmla="*/ 5680533 w 8477301"/>
                <a:gd name="connsiteY11-3740" fmla="*/ 1084445 h 1832011"/>
                <a:gd name="connsiteX12-3741" fmla="*/ 5510611 w 8477301"/>
                <a:gd name="connsiteY12-3742" fmla="*/ 1263602 h 1832011"/>
                <a:gd name="connsiteX13-3743" fmla="*/ 5121359 w 8477301"/>
                <a:gd name="connsiteY13-3744" fmla="*/ 1654239 h 1832011"/>
                <a:gd name="connsiteX14-3745" fmla="*/ 4763968 w 8477301"/>
                <a:gd name="connsiteY14-3746" fmla="*/ 1832011 h 1832011"/>
                <a:gd name="connsiteX15-3747" fmla="*/ 4721026 w 8477301"/>
                <a:gd name="connsiteY15-3748" fmla="*/ 1827855 h 1832011"/>
                <a:gd name="connsiteX16-3749" fmla="*/ 4489230 w 8477301"/>
                <a:gd name="connsiteY16-3750" fmla="*/ 1484317 h 1832011"/>
                <a:gd name="connsiteX17-3751" fmla="*/ 4263437 w 8477301"/>
                <a:gd name="connsiteY17-3752" fmla="*/ 1074748 h 1832011"/>
                <a:gd name="connsiteX18-3753" fmla="*/ 3395354 w 8477301"/>
                <a:gd name="connsiteY18-3754" fmla="*/ 1079828 h 1832011"/>
                <a:gd name="connsiteX19-3755" fmla="*/ 2444621 w 8477301"/>
                <a:gd name="connsiteY19-3756" fmla="*/ 1307006 h 1832011"/>
                <a:gd name="connsiteX20-3757" fmla="*/ 2426284 w 8477301"/>
                <a:gd name="connsiteY20-3758" fmla="*/ 1304778 h 1832011"/>
                <a:gd name="connsiteX21-3759" fmla="*/ 2210025 w 8477301"/>
                <a:gd name="connsiteY21-3760" fmla="*/ 1352876 h 1832011"/>
                <a:gd name="connsiteX22-3761" fmla="*/ 1401130 w 8477301"/>
                <a:gd name="connsiteY22-3762" fmla="*/ 1426009 h 1832011"/>
                <a:gd name="connsiteX23-3763" fmla="*/ 1093472 w 8477301"/>
                <a:gd name="connsiteY23-3764" fmla="*/ 1414579 h 1832011"/>
                <a:gd name="connsiteX24-3765" fmla="*/ 174310 w 8477301"/>
                <a:gd name="connsiteY24-3766" fmla="*/ 1054534 h 1832011"/>
                <a:gd name="connsiteX25-3767" fmla="*/ 10081 w 8477301"/>
                <a:gd name="connsiteY25-3768" fmla="*/ 593524 h 1832011"/>
                <a:gd name="connsiteX26-3769" fmla="*/ 174774 w 8477301"/>
                <a:gd name="connsiteY26-3770" fmla="*/ 97254 h 1832011"/>
                <a:gd name="connsiteX27-3771" fmla="*/ 274531 w 8477301"/>
                <a:gd name="connsiteY27-3772" fmla="*/ 0 h 1832011"/>
                <a:gd name="connsiteX28-3773" fmla="*/ 223840 w 8477301"/>
                <a:gd name="connsiteY28-3774" fmla="*/ 1027864 h 1832011"/>
                <a:gd name="connsiteX29-3775" fmla="*/ 2445070 w 8477301"/>
                <a:gd name="connsiteY29-3776" fmla="*/ 1242177 h 1832011"/>
                <a:gd name="connsiteX30-3777" fmla="*/ 2445677 w 8477301"/>
                <a:gd name="connsiteY30-3778" fmla="*/ 1244522 h 1832011"/>
                <a:gd name="connsiteX31-3779" fmla="*/ 2502180 w 8477301"/>
                <a:gd name="connsiteY31-3780" fmla="*/ 1228880 h 1832011"/>
                <a:gd name="connsiteX32-3781" fmla="*/ 3384273 w 8477301"/>
                <a:gd name="connsiteY32-3782" fmla="*/ 1020725 h 1832011"/>
                <a:gd name="connsiteX33-3783" fmla="*/ 4297144 w 8477301"/>
                <a:gd name="connsiteY33-3784" fmla="*/ 1024880 h 1832011"/>
                <a:gd name="connsiteX34-3785" fmla="*/ 4521356 w 8477301"/>
                <a:gd name="connsiteY34-3786" fmla="*/ 1442676 h 1832011"/>
                <a:gd name="connsiteX35-3787" fmla="*/ 4715355 w 8477301"/>
                <a:gd name="connsiteY35-3788" fmla="*/ 1762727 h 1832011"/>
                <a:gd name="connsiteX36-3789" fmla="*/ 5465821 w 8477301"/>
                <a:gd name="connsiteY36-3790" fmla="*/ 1222969 h 1832011"/>
                <a:gd name="connsiteX37-3791" fmla="*/ 5765033 w 8477301"/>
                <a:gd name="connsiteY37-3792" fmla="*/ 911291 h 1832011"/>
                <a:gd name="connsiteX38-3793" fmla="*/ 6697297 w 8477301"/>
                <a:gd name="connsiteY38-3794" fmla="*/ 311945 h 1832011"/>
                <a:gd name="connsiteX0-3795" fmla="*/ 6697297 w 8477301"/>
                <a:gd name="connsiteY0-3796" fmla="*/ 311945 h 1832011"/>
                <a:gd name="connsiteX1-3797" fmla="*/ 6709764 w 8477301"/>
                <a:gd name="connsiteY1-3798" fmla="*/ 311945 h 1832011"/>
                <a:gd name="connsiteX2-3799" fmla="*/ 7145962 w 8477301"/>
                <a:gd name="connsiteY2-3800" fmla="*/ 887239 h 1832011"/>
                <a:gd name="connsiteX3-3801" fmla="*/ 7305416 w 8477301"/>
                <a:gd name="connsiteY3-3802" fmla="*/ 1211425 h 1832011"/>
                <a:gd name="connsiteX4-3803" fmla="*/ 8432663 w 8477301"/>
                <a:gd name="connsiteY4-3804" fmla="*/ 977767 h 1832011"/>
                <a:gd name="connsiteX5-3805" fmla="*/ 8477301 w 8477301"/>
                <a:gd name="connsiteY5-3806" fmla="*/ 1026357 h 1832011"/>
                <a:gd name="connsiteX6-3807" fmla="*/ 7295258 w 8477301"/>
                <a:gd name="connsiteY6-3808" fmla="*/ 1270990 h 1832011"/>
                <a:gd name="connsiteX7-3809" fmla="*/ 7106866 w 8477301"/>
                <a:gd name="connsiteY7-3810" fmla="*/ 911752 h 1832011"/>
                <a:gd name="connsiteX8-3811" fmla="*/ 6708841 w 8477301"/>
                <a:gd name="connsiteY8-3812" fmla="*/ 372434 h 1832011"/>
                <a:gd name="connsiteX9-3813" fmla="*/ 6697759 w 8477301"/>
                <a:gd name="connsiteY9-3814" fmla="*/ 372434 h 1832011"/>
                <a:gd name="connsiteX10-3815" fmla="*/ 5808898 w 8477301"/>
                <a:gd name="connsiteY10-3816" fmla="*/ 952848 h 1832011"/>
                <a:gd name="connsiteX11-3817" fmla="*/ 5680533 w 8477301"/>
                <a:gd name="connsiteY11-3818" fmla="*/ 1084445 h 1832011"/>
                <a:gd name="connsiteX12-3819" fmla="*/ 5510611 w 8477301"/>
                <a:gd name="connsiteY12-3820" fmla="*/ 1263602 h 1832011"/>
                <a:gd name="connsiteX13-3821" fmla="*/ 5121359 w 8477301"/>
                <a:gd name="connsiteY13-3822" fmla="*/ 1654239 h 1832011"/>
                <a:gd name="connsiteX14-3823" fmla="*/ 4763968 w 8477301"/>
                <a:gd name="connsiteY14-3824" fmla="*/ 1832011 h 1832011"/>
                <a:gd name="connsiteX15-3825" fmla="*/ 4721026 w 8477301"/>
                <a:gd name="connsiteY15-3826" fmla="*/ 1827855 h 1832011"/>
                <a:gd name="connsiteX16-3827" fmla="*/ 4489230 w 8477301"/>
                <a:gd name="connsiteY16-3828" fmla="*/ 1484317 h 1832011"/>
                <a:gd name="connsiteX17-3829" fmla="*/ 4263437 w 8477301"/>
                <a:gd name="connsiteY17-3830" fmla="*/ 1074748 h 1832011"/>
                <a:gd name="connsiteX18-3831" fmla="*/ 3395354 w 8477301"/>
                <a:gd name="connsiteY18-3832" fmla="*/ 1079828 h 1832011"/>
                <a:gd name="connsiteX19-3833" fmla="*/ 2444621 w 8477301"/>
                <a:gd name="connsiteY19-3834" fmla="*/ 1307006 h 1832011"/>
                <a:gd name="connsiteX20-3835" fmla="*/ 2426284 w 8477301"/>
                <a:gd name="connsiteY20-3836" fmla="*/ 1304778 h 1832011"/>
                <a:gd name="connsiteX21-3837" fmla="*/ 2210025 w 8477301"/>
                <a:gd name="connsiteY21-3838" fmla="*/ 1352876 h 1832011"/>
                <a:gd name="connsiteX22-3839" fmla="*/ 1401130 w 8477301"/>
                <a:gd name="connsiteY22-3840" fmla="*/ 1426009 h 1832011"/>
                <a:gd name="connsiteX23-3841" fmla="*/ 1093472 w 8477301"/>
                <a:gd name="connsiteY23-3842" fmla="*/ 1414579 h 1832011"/>
                <a:gd name="connsiteX24-3843" fmla="*/ 174310 w 8477301"/>
                <a:gd name="connsiteY24-3844" fmla="*/ 1054534 h 1832011"/>
                <a:gd name="connsiteX25-3845" fmla="*/ 10081 w 8477301"/>
                <a:gd name="connsiteY25-3846" fmla="*/ 593524 h 1832011"/>
                <a:gd name="connsiteX26-3847" fmla="*/ 174774 w 8477301"/>
                <a:gd name="connsiteY26-3848" fmla="*/ 97254 h 1832011"/>
                <a:gd name="connsiteX27-3849" fmla="*/ 274531 w 8477301"/>
                <a:gd name="connsiteY27-3850" fmla="*/ 0 h 1832011"/>
                <a:gd name="connsiteX28-3851" fmla="*/ 223840 w 8477301"/>
                <a:gd name="connsiteY28-3852" fmla="*/ 1027864 h 1832011"/>
                <a:gd name="connsiteX29-3853" fmla="*/ 2445070 w 8477301"/>
                <a:gd name="connsiteY29-3854" fmla="*/ 1242177 h 1832011"/>
                <a:gd name="connsiteX30-3855" fmla="*/ 2445677 w 8477301"/>
                <a:gd name="connsiteY30-3856" fmla="*/ 1244522 h 1832011"/>
                <a:gd name="connsiteX31-3857" fmla="*/ 2502180 w 8477301"/>
                <a:gd name="connsiteY31-3858" fmla="*/ 1228880 h 1832011"/>
                <a:gd name="connsiteX32-3859" fmla="*/ 3384273 w 8477301"/>
                <a:gd name="connsiteY32-3860" fmla="*/ 1020725 h 1832011"/>
                <a:gd name="connsiteX33-3861" fmla="*/ 4297144 w 8477301"/>
                <a:gd name="connsiteY33-3862" fmla="*/ 1024880 h 1832011"/>
                <a:gd name="connsiteX34-3863" fmla="*/ 4521356 w 8477301"/>
                <a:gd name="connsiteY34-3864" fmla="*/ 1442676 h 1832011"/>
                <a:gd name="connsiteX35-3865" fmla="*/ 4715355 w 8477301"/>
                <a:gd name="connsiteY35-3866" fmla="*/ 1762727 h 1832011"/>
                <a:gd name="connsiteX36-3867" fmla="*/ 5465821 w 8477301"/>
                <a:gd name="connsiteY36-3868" fmla="*/ 1222969 h 1832011"/>
                <a:gd name="connsiteX37-3869" fmla="*/ 5765033 w 8477301"/>
                <a:gd name="connsiteY37-3870" fmla="*/ 911291 h 1832011"/>
                <a:gd name="connsiteX38-3871" fmla="*/ 6697297 w 8477301"/>
                <a:gd name="connsiteY38-3872" fmla="*/ 311945 h 1832011"/>
                <a:gd name="connsiteX0-3873" fmla="*/ 6702701 w 8482705"/>
                <a:gd name="connsiteY0-3874" fmla="*/ 311945 h 1832011"/>
                <a:gd name="connsiteX1-3875" fmla="*/ 6715168 w 8482705"/>
                <a:gd name="connsiteY1-3876" fmla="*/ 311945 h 1832011"/>
                <a:gd name="connsiteX2-3877" fmla="*/ 7151366 w 8482705"/>
                <a:gd name="connsiteY2-3878" fmla="*/ 887239 h 1832011"/>
                <a:gd name="connsiteX3-3879" fmla="*/ 7310820 w 8482705"/>
                <a:gd name="connsiteY3-3880" fmla="*/ 1211425 h 1832011"/>
                <a:gd name="connsiteX4-3881" fmla="*/ 8438067 w 8482705"/>
                <a:gd name="connsiteY4-3882" fmla="*/ 977767 h 1832011"/>
                <a:gd name="connsiteX5-3883" fmla="*/ 8482705 w 8482705"/>
                <a:gd name="connsiteY5-3884" fmla="*/ 1026357 h 1832011"/>
                <a:gd name="connsiteX6-3885" fmla="*/ 7300662 w 8482705"/>
                <a:gd name="connsiteY6-3886" fmla="*/ 1270990 h 1832011"/>
                <a:gd name="connsiteX7-3887" fmla="*/ 7112270 w 8482705"/>
                <a:gd name="connsiteY7-3888" fmla="*/ 911752 h 1832011"/>
                <a:gd name="connsiteX8-3889" fmla="*/ 6714245 w 8482705"/>
                <a:gd name="connsiteY8-3890" fmla="*/ 372434 h 1832011"/>
                <a:gd name="connsiteX9-3891" fmla="*/ 6703163 w 8482705"/>
                <a:gd name="connsiteY9-3892" fmla="*/ 372434 h 1832011"/>
                <a:gd name="connsiteX10-3893" fmla="*/ 5814302 w 8482705"/>
                <a:gd name="connsiteY10-3894" fmla="*/ 952848 h 1832011"/>
                <a:gd name="connsiteX11-3895" fmla="*/ 5685937 w 8482705"/>
                <a:gd name="connsiteY11-3896" fmla="*/ 1084445 h 1832011"/>
                <a:gd name="connsiteX12-3897" fmla="*/ 5516015 w 8482705"/>
                <a:gd name="connsiteY12-3898" fmla="*/ 1263602 h 1832011"/>
                <a:gd name="connsiteX13-3899" fmla="*/ 5126763 w 8482705"/>
                <a:gd name="connsiteY13-3900" fmla="*/ 1654239 h 1832011"/>
                <a:gd name="connsiteX14-3901" fmla="*/ 4769372 w 8482705"/>
                <a:gd name="connsiteY14-3902" fmla="*/ 1832011 h 1832011"/>
                <a:gd name="connsiteX15-3903" fmla="*/ 4726430 w 8482705"/>
                <a:gd name="connsiteY15-3904" fmla="*/ 1827855 h 1832011"/>
                <a:gd name="connsiteX16-3905" fmla="*/ 4494634 w 8482705"/>
                <a:gd name="connsiteY16-3906" fmla="*/ 1484317 h 1832011"/>
                <a:gd name="connsiteX17-3907" fmla="*/ 4268841 w 8482705"/>
                <a:gd name="connsiteY17-3908" fmla="*/ 1074748 h 1832011"/>
                <a:gd name="connsiteX18-3909" fmla="*/ 3400758 w 8482705"/>
                <a:gd name="connsiteY18-3910" fmla="*/ 1079828 h 1832011"/>
                <a:gd name="connsiteX19-3911" fmla="*/ 2450025 w 8482705"/>
                <a:gd name="connsiteY19-3912" fmla="*/ 1307006 h 1832011"/>
                <a:gd name="connsiteX20-3913" fmla="*/ 2431688 w 8482705"/>
                <a:gd name="connsiteY20-3914" fmla="*/ 1304778 h 1832011"/>
                <a:gd name="connsiteX21-3915" fmla="*/ 2215429 w 8482705"/>
                <a:gd name="connsiteY21-3916" fmla="*/ 1352876 h 1832011"/>
                <a:gd name="connsiteX22-3917" fmla="*/ 1406534 w 8482705"/>
                <a:gd name="connsiteY22-3918" fmla="*/ 1426009 h 1832011"/>
                <a:gd name="connsiteX23-3919" fmla="*/ 1098876 w 8482705"/>
                <a:gd name="connsiteY23-3920" fmla="*/ 1414579 h 1832011"/>
                <a:gd name="connsiteX24-3921" fmla="*/ 121753 w 8482705"/>
                <a:gd name="connsiteY24-3922" fmla="*/ 1068426 h 1832011"/>
                <a:gd name="connsiteX25-3923" fmla="*/ 15485 w 8482705"/>
                <a:gd name="connsiteY25-3924" fmla="*/ 593524 h 1832011"/>
                <a:gd name="connsiteX26-3925" fmla="*/ 180178 w 8482705"/>
                <a:gd name="connsiteY26-3926" fmla="*/ 97254 h 1832011"/>
                <a:gd name="connsiteX27-3927" fmla="*/ 279935 w 8482705"/>
                <a:gd name="connsiteY27-3928" fmla="*/ 0 h 1832011"/>
                <a:gd name="connsiteX28-3929" fmla="*/ 229244 w 8482705"/>
                <a:gd name="connsiteY28-3930" fmla="*/ 1027864 h 1832011"/>
                <a:gd name="connsiteX29-3931" fmla="*/ 2450474 w 8482705"/>
                <a:gd name="connsiteY29-3932" fmla="*/ 1242177 h 1832011"/>
                <a:gd name="connsiteX30-3933" fmla="*/ 2451081 w 8482705"/>
                <a:gd name="connsiteY30-3934" fmla="*/ 1244522 h 1832011"/>
                <a:gd name="connsiteX31-3935" fmla="*/ 2507584 w 8482705"/>
                <a:gd name="connsiteY31-3936" fmla="*/ 1228880 h 1832011"/>
                <a:gd name="connsiteX32-3937" fmla="*/ 3389677 w 8482705"/>
                <a:gd name="connsiteY32-3938" fmla="*/ 1020725 h 1832011"/>
                <a:gd name="connsiteX33-3939" fmla="*/ 4302548 w 8482705"/>
                <a:gd name="connsiteY33-3940" fmla="*/ 1024880 h 1832011"/>
                <a:gd name="connsiteX34-3941" fmla="*/ 4526760 w 8482705"/>
                <a:gd name="connsiteY34-3942" fmla="*/ 1442676 h 1832011"/>
                <a:gd name="connsiteX35-3943" fmla="*/ 4720759 w 8482705"/>
                <a:gd name="connsiteY35-3944" fmla="*/ 1762727 h 1832011"/>
                <a:gd name="connsiteX36-3945" fmla="*/ 5471225 w 8482705"/>
                <a:gd name="connsiteY36-3946" fmla="*/ 1222969 h 1832011"/>
                <a:gd name="connsiteX37-3947" fmla="*/ 5770437 w 8482705"/>
                <a:gd name="connsiteY37-3948" fmla="*/ 911291 h 1832011"/>
                <a:gd name="connsiteX38-3949" fmla="*/ 6702701 w 8482705"/>
                <a:gd name="connsiteY38-3950" fmla="*/ 311945 h 1832011"/>
                <a:gd name="connsiteX0-3951" fmla="*/ 6702701 w 8482705"/>
                <a:gd name="connsiteY0-3952" fmla="*/ 311945 h 1832011"/>
                <a:gd name="connsiteX1-3953" fmla="*/ 6715168 w 8482705"/>
                <a:gd name="connsiteY1-3954" fmla="*/ 311945 h 1832011"/>
                <a:gd name="connsiteX2-3955" fmla="*/ 7151366 w 8482705"/>
                <a:gd name="connsiteY2-3956" fmla="*/ 887239 h 1832011"/>
                <a:gd name="connsiteX3-3957" fmla="*/ 7310820 w 8482705"/>
                <a:gd name="connsiteY3-3958" fmla="*/ 1211425 h 1832011"/>
                <a:gd name="connsiteX4-3959" fmla="*/ 8438067 w 8482705"/>
                <a:gd name="connsiteY4-3960" fmla="*/ 977767 h 1832011"/>
                <a:gd name="connsiteX5-3961" fmla="*/ 8482705 w 8482705"/>
                <a:gd name="connsiteY5-3962" fmla="*/ 1026357 h 1832011"/>
                <a:gd name="connsiteX6-3963" fmla="*/ 7300662 w 8482705"/>
                <a:gd name="connsiteY6-3964" fmla="*/ 1270990 h 1832011"/>
                <a:gd name="connsiteX7-3965" fmla="*/ 7112270 w 8482705"/>
                <a:gd name="connsiteY7-3966" fmla="*/ 911752 h 1832011"/>
                <a:gd name="connsiteX8-3967" fmla="*/ 6714245 w 8482705"/>
                <a:gd name="connsiteY8-3968" fmla="*/ 372434 h 1832011"/>
                <a:gd name="connsiteX9-3969" fmla="*/ 6703163 w 8482705"/>
                <a:gd name="connsiteY9-3970" fmla="*/ 372434 h 1832011"/>
                <a:gd name="connsiteX10-3971" fmla="*/ 5814302 w 8482705"/>
                <a:gd name="connsiteY10-3972" fmla="*/ 952848 h 1832011"/>
                <a:gd name="connsiteX11-3973" fmla="*/ 5685937 w 8482705"/>
                <a:gd name="connsiteY11-3974" fmla="*/ 1084445 h 1832011"/>
                <a:gd name="connsiteX12-3975" fmla="*/ 5516015 w 8482705"/>
                <a:gd name="connsiteY12-3976" fmla="*/ 1263602 h 1832011"/>
                <a:gd name="connsiteX13-3977" fmla="*/ 5126763 w 8482705"/>
                <a:gd name="connsiteY13-3978" fmla="*/ 1654239 h 1832011"/>
                <a:gd name="connsiteX14-3979" fmla="*/ 4769372 w 8482705"/>
                <a:gd name="connsiteY14-3980" fmla="*/ 1832011 h 1832011"/>
                <a:gd name="connsiteX15-3981" fmla="*/ 4726430 w 8482705"/>
                <a:gd name="connsiteY15-3982" fmla="*/ 1827855 h 1832011"/>
                <a:gd name="connsiteX16-3983" fmla="*/ 4494634 w 8482705"/>
                <a:gd name="connsiteY16-3984" fmla="*/ 1484317 h 1832011"/>
                <a:gd name="connsiteX17-3985" fmla="*/ 4268841 w 8482705"/>
                <a:gd name="connsiteY17-3986" fmla="*/ 1074748 h 1832011"/>
                <a:gd name="connsiteX18-3987" fmla="*/ 3400758 w 8482705"/>
                <a:gd name="connsiteY18-3988" fmla="*/ 1079828 h 1832011"/>
                <a:gd name="connsiteX19-3989" fmla="*/ 2450025 w 8482705"/>
                <a:gd name="connsiteY19-3990" fmla="*/ 1307006 h 1832011"/>
                <a:gd name="connsiteX20-3991" fmla="*/ 2431688 w 8482705"/>
                <a:gd name="connsiteY20-3992" fmla="*/ 1304778 h 1832011"/>
                <a:gd name="connsiteX21-3993" fmla="*/ 2215429 w 8482705"/>
                <a:gd name="connsiteY21-3994" fmla="*/ 1352876 h 1832011"/>
                <a:gd name="connsiteX22-3995" fmla="*/ 1406534 w 8482705"/>
                <a:gd name="connsiteY22-3996" fmla="*/ 1426009 h 1832011"/>
                <a:gd name="connsiteX23-3997" fmla="*/ 1098876 w 8482705"/>
                <a:gd name="connsiteY23-3998" fmla="*/ 1414579 h 1832011"/>
                <a:gd name="connsiteX24-3999" fmla="*/ 121753 w 8482705"/>
                <a:gd name="connsiteY24-4000" fmla="*/ 1068426 h 1832011"/>
                <a:gd name="connsiteX25-4001" fmla="*/ 15485 w 8482705"/>
                <a:gd name="connsiteY25-4002" fmla="*/ 593524 h 1832011"/>
                <a:gd name="connsiteX26-4003" fmla="*/ 180178 w 8482705"/>
                <a:gd name="connsiteY26-4004" fmla="*/ 97254 h 1832011"/>
                <a:gd name="connsiteX27-4005" fmla="*/ 279935 w 8482705"/>
                <a:gd name="connsiteY27-4006" fmla="*/ 0 h 1832011"/>
                <a:gd name="connsiteX28-4007" fmla="*/ 229244 w 8482705"/>
                <a:gd name="connsiteY28-4008" fmla="*/ 1027864 h 1832011"/>
                <a:gd name="connsiteX29-4009" fmla="*/ 2450474 w 8482705"/>
                <a:gd name="connsiteY29-4010" fmla="*/ 1242177 h 1832011"/>
                <a:gd name="connsiteX30-4011" fmla="*/ 2451081 w 8482705"/>
                <a:gd name="connsiteY30-4012" fmla="*/ 1244522 h 1832011"/>
                <a:gd name="connsiteX31-4013" fmla="*/ 2507584 w 8482705"/>
                <a:gd name="connsiteY31-4014" fmla="*/ 1228880 h 1832011"/>
                <a:gd name="connsiteX32-4015" fmla="*/ 3389677 w 8482705"/>
                <a:gd name="connsiteY32-4016" fmla="*/ 1020725 h 1832011"/>
                <a:gd name="connsiteX33-4017" fmla="*/ 4302548 w 8482705"/>
                <a:gd name="connsiteY33-4018" fmla="*/ 1024880 h 1832011"/>
                <a:gd name="connsiteX34-4019" fmla="*/ 4526760 w 8482705"/>
                <a:gd name="connsiteY34-4020" fmla="*/ 1442676 h 1832011"/>
                <a:gd name="connsiteX35-4021" fmla="*/ 4720759 w 8482705"/>
                <a:gd name="connsiteY35-4022" fmla="*/ 1762727 h 1832011"/>
                <a:gd name="connsiteX36-4023" fmla="*/ 5471225 w 8482705"/>
                <a:gd name="connsiteY36-4024" fmla="*/ 1222969 h 1832011"/>
                <a:gd name="connsiteX37-4025" fmla="*/ 5770437 w 8482705"/>
                <a:gd name="connsiteY37-4026" fmla="*/ 911291 h 1832011"/>
                <a:gd name="connsiteX38-4027" fmla="*/ 6702701 w 8482705"/>
                <a:gd name="connsiteY38-4028" fmla="*/ 311945 h 1832011"/>
                <a:gd name="connsiteX0-4029" fmla="*/ 6702701 w 8482705"/>
                <a:gd name="connsiteY0-4030" fmla="*/ 311945 h 1832011"/>
                <a:gd name="connsiteX1-4031" fmla="*/ 6715168 w 8482705"/>
                <a:gd name="connsiteY1-4032" fmla="*/ 311945 h 1832011"/>
                <a:gd name="connsiteX2-4033" fmla="*/ 7151366 w 8482705"/>
                <a:gd name="connsiteY2-4034" fmla="*/ 887239 h 1832011"/>
                <a:gd name="connsiteX3-4035" fmla="*/ 7310820 w 8482705"/>
                <a:gd name="connsiteY3-4036" fmla="*/ 1211425 h 1832011"/>
                <a:gd name="connsiteX4-4037" fmla="*/ 8438067 w 8482705"/>
                <a:gd name="connsiteY4-4038" fmla="*/ 977767 h 1832011"/>
                <a:gd name="connsiteX5-4039" fmla="*/ 8482705 w 8482705"/>
                <a:gd name="connsiteY5-4040" fmla="*/ 1026357 h 1832011"/>
                <a:gd name="connsiteX6-4041" fmla="*/ 7300662 w 8482705"/>
                <a:gd name="connsiteY6-4042" fmla="*/ 1270990 h 1832011"/>
                <a:gd name="connsiteX7-4043" fmla="*/ 7112270 w 8482705"/>
                <a:gd name="connsiteY7-4044" fmla="*/ 911752 h 1832011"/>
                <a:gd name="connsiteX8-4045" fmla="*/ 6714245 w 8482705"/>
                <a:gd name="connsiteY8-4046" fmla="*/ 372434 h 1832011"/>
                <a:gd name="connsiteX9-4047" fmla="*/ 6703163 w 8482705"/>
                <a:gd name="connsiteY9-4048" fmla="*/ 372434 h 1832011"/>
                <a:gd name="connsiteX10-4049" fmla="*/ 5814302 w 8482705"/>
                <a:gd name="connsiteY10-4050" fmla="*/ 952848 h 1832011"/>
                <a:gd name="connsiteX11-4051" fmla="*/ 5685937 w 8482705"/>
                <a:gd name="connsiteY11-4052" fmla="*/ 1084445 h 1832011"/>
                <a:gd name="connsiteX12-4053" fmla="*/ 5516015 w 8482705"/>
                <a:gd name="connsiteY12-4054" fmla="*/ 1263602 h 1832011"/>
                <a:gd name="connsiteX13-4055" fmla="*/ 5126763 w 8482705"/>
                <a:gd name="connsiteY13-4056" fmla="*/ 1654239 h 1832011"/>
                <a:gd name="connsiteX14-4057" fmla="*/ 4769372 w 8482705"/>
                <a:gd name="connsiteY14-4058" fmla="*/ 1832011 h 1832011"/>
                <a:gd name="connsiteX15-4059" fmla="*/ 4726430 w 8482705"/>
                <a:gd name="connsiteY15-4060" fmla="*/ 1827855 h 1832011"/>
                <a:gd name="connsiteX16-4061" fmla="*/ 4494634 w 8482705"/>
                <a:gd name="connsiteY16-4062" fmla="*/ 1484317 h 1832011"/>
                <a:gd name="connsiteX17-4063" fmla="*/ 4268841 w 8482705"/>
                <a:gd name="connsiteY17-4064" fmla="*/ 1074748 h 1832011"/>
                <a:gd name="connsiteX18-4065" fmla="*/ 3400758 w 8482705"/>
                <a:gd name="connsiteY18-4066" fmla="*/ 1079828 h 1832011"/>
                <a:gd name="connsiteX19-4067" fmla="*/ 2450025 w 8482705"/>
                <a:gd name="connsiteY19-4068" fmla="*/ 1307006 h 1832011"/>
                <a:gd name="connsiteX20-4069" fmla="*/ 2431688 w 8482705"/>
                <a:gd name="connsiteY20-4070" fmla="*/ 1304778 h 1832011"/>
                <a:gd name="connsiteX21-4071" fmla="*/ 2215429 w 8482705"/>
                <a:gd name="connsiteY21-4072" fmla="*/ 1352876 h 1832011"/>
                <a:gd name="connsiteX22-4073" fmla="*/ 1406534 w 8482705"/>
                <a:gd name="connsiteY22-4074" fmla="*/ 1426009 h 1832011"/>
                <a:gd name="connsiteX23-4075" fmla="*/ 1098876 w 8482705"/>
                <a:gd name="connsiteY23-4076" fmla="*/ 1414579 h 1832011"/>
                <a:gd name="connsiteX24-4077" fmla="*/ 121753 w 8482705"/>
                <a:gd name="connsiteY24-4078" fmla="*/ 1068426 h 1832011"/>
                <a:gd name="connsiteX25-4079" fmla="*/ 15485 w 8482705"/>
                <a:gd name="connsiteY25-4080" fmla="*/ 593524 h 1832011"/>
                <a:gd name="connsiteX26-4081" fmla="*/ 180178 w 8482705"/>
                <a:gd name="connsiteY26-4082" fmla="*/ 97254 h 1832011"/>
                <a:gd name="connsiteX27-4083" fmla="*/ 279935 w 8482705"/>
                <a:gd name="connsiteY27-4084" fmla="*/ 0 h 1832011"/>
                <a:gd name="connsiteX28-4085" fmla="*/ 229244 w 8482705"/>
                <a:gd name="connsiteY28-4086" fmla="*/ 1027864 h 1832011"/>
                <a:gd name="connsiteX29-4087" fmla="*/ 2450474 w 8482705"/>
                <a:gd name="connsiteY29-4088" fmla="*/ 1242177 h 1832011"/>
                <a:gd name="connsiteX30-4089" fmla="*/ 2451081 w 8482705"/>
                <a:gd name="connsiteY30-4090" fmla="*/ 1244522 h 1832011"/>
                <a:gd name="connsiteX31-4091" fmla="*/ 2507584 w 8482705"/>
                <a:gd name="connsiteY31-4092" fmla="*/ 1228880 h 1832011"/>
                <a:gd name="connsiteX32-4093" fmla="*/ 3389677 w 8482705"/>
                <a:gd name="connsiteY32-4094" fmla="*/ 1020725 h 1832011"/>
                <a:gd name="connsiteX33-4095" fmla="*/ 4302548 w 8482705"/>
                <a:gd name="connsiteY33-4096" fmla="*/ 1024880 h 1832011"/>
                <a:gd name="connsiteX34-4097" fmla="*/ 4526760 w 8482705"/>
                <a:gd name="connsiteY34-4098" fmla="*/ 1442676 h 1832011"/>
                <a:gd name="connsiteX35-4099" fmla="*/ 4720759 w 8482705"/>
                <a:gd name="connsiteY35-4100" fmla="*/ 1762727 h 1832011"/>
                <a:gd name="connsiteX36-4101" fmla="*/ 5471225 w 8482705"/>
                <a:gd name="connsiteY36-4102" fmla="*/ 1222969 h 1832011"/>
                <a:gd name="connsiteX37-4103" fmla="*/ 5770437 w 8482705"/>
                <a:gd name="connsiteY37-4104" fmla="*/ 911291 h 1832011"/>
                <a:gd name="connsiteX38-4105" fmla="*/ 6702701 w 8482705"/>
                <a:gd name="connsiteY38-4106" fmla="*/ 311945 h 1832011"/>
                <a:gd name="connsiteX0-4107" fmla="*/ 6702701 w 8482705"/>
                <a:gd name="connsiteY0-4108" fmla="*/ 214691 h 1734757"/>
                <a:gd name="connsiteX1-4109" fmla="*/ 6715168 w 8482705"/>
                <a:gd name="connsiteY1-4110" fmla="*/ 214691 h 1734757"/>
                <a:gd name="connsiteX2-4111" fmla="*/ 7151366 w 8482705"/>
                <a:gd name="connsiteY2-4112" fmla="*/ 789985 h 1734757"/>
                <a:gd name="connsiteX3-4113" fmla="*/ 7310820 w 8482705"/>
                <a:gd name="connsiteY3-4114" fmla="*/ 1114171 h 1734757"/>
                <a:gd name="connsiteX4-4115" fmla="*/ 8438067 w 8482705"/>
                <a:gd name="connsiteY4-4116" fmla="*/ 880513 h 1734757"/>
                <a:gd name="connsiteX5-4117" fmla="*/ 8482705 w 8482705"/>
                <a:gd name="connsiteY5-4118" fmla="*/ 929103 h 1734757"/>
                <a:gd name="connsiteX6-4119" fmla="*/ 7300662 w 8482705"/>
                <a:gd name="connsiteY6-4120" fmla="*/ 1173736 h 1734757"/>
                <a:gd name="connsiteX7-4121" fmla="*/ 7112270 w 8482705"/>
                <a:gd name="connsiteY7-4122" fmla="*/ 814498 h 1734757"/>
                <a:gd name="connsiteX8-4123" fmla="*/ 6714245 w 8482705"/>
                <a:gd name="connsiteY8-4124" fmla="*/ 275180 h 1734757"/>
                <a:gd name="connsiteX9-4125" fmla="*/ 6703163 w 8482705"/>
                <a:gd name="connsiteY9-4126" fmla="*/ 275180 h 1734757"/>
                <a:gd name="connsiteX10-4127" fmla="*/ 5814302 w 8482705"/>
                <a:gd name="connsiteY10-4128" fmla="*/ 855594 h 1734757"/>
                <a:gd name="connsiteX11-4129" fmla="*/ 5685937 w 8482705"/>
                <a:gd name="connsiteY11-4130" fmla="*/ 987191 h 1734757"/>
                <a:gd name="connsiteX12-4131" fmla="*/ 5516015 w 8482705"/>
                <a:gd name="connsiteY12-4132" fmla="*/ 1166348 h 1734757"/>
                <a:gd name="connsiteX13-4133" fmla="*/ 5126763 w 8482705"/>
                <a:gd name="connsiteY13-4134" fmla="*/ 1556985 h 1734757"/>
                <a:gd name="connsiteX14-4135" fmla="*/ 4769372 w 8482705"/>
                <a:gd name="connsiteY14-4136" fmla="*/ 1734757 h 1734757"/>
                <a:gd name="connsiteX15-4137" fmla="*/ 4726430 w 8482705"/>
                <a:gd name="connsiteY15-4138" fmla="*/ 1730601 h 1734757"/>
                <a:gd name="connsiteX16-4139" fmla="*/ 4494634 w 8482705"/>
                <a:gd name="connsiteY16-4140" fmla="*/ 1387063 h 1734757"/>
                <a:gd name="connsiteX17-4141" fmla="*/ 4268841 w 8482705"/>
                <a:gd name="connsiteY17-4142" fmla="*/ 977494 h 1734757"/>
                <a:gd name="connsiteX18-4143" fmla="*/ 3400758 w 8482705"/>
                <a:gd name="connsiteY18-4144" fmla="*/ 982574 h 1734757"/>
                <a:gd name="connsiteX19-4145" fmla="*/ 2450025 w 8482705"/>
                <a:gd name="connsiteY19-4146" fmla="*/ 1209752 h 1734757"/>
                <a:gd name="connsiteX20-4147" fmla="*/ 2431688 w 8482705"/>
                <a:gd name="connsiteY20-4148" fmla="*/ 1207524 h 1734757"/>
                <a:gd name="connsiteX21-4149" fmla="*/ 2215429 w 8482705"/>
                <a:gd name="connsiteY21-4150" fmla="*/ 1255622 h 1734757"/>
                <a:gd name="connsiteX22-4151" fmla="*/ 1406534 w 8482705"/>
                <a:gd name="connsiteY22-4152" fmla="*/ 1328755 h 1734757"/>
                <a:gd name="connsiteX23-4153" fmla="*/ 1098876 w 8482705"/>
                <a:gd name="connsiteY23-4154" fmla="*/ 1317325 h 1734757"/>
                <a:gd name="connsiteX24-4155" fmla="*/ 121753 w 8482705"/>
                <a:gd name="connsiteY24-4156" fmla="*/ 971172 h 1734757"/>
                <a:gd name="connsiteX25-4157" fmla="*/ 15485 w 8482705"/>
                <a:gd name="connsiteY25-4158" fmla="*/ 496270 h 1734757"/>
                <a:gd name="connsiteX26-4159" fmla="*/ 180178 w 8482705"/>
                <a:gd name="connsiteY26-4160" fmla="*/ 0 h 1734757"/>
                <a:gd name="connsiteX27-4161" fmla="*/ 254175 w 8482705"/>
                <a:gd name="connsiteY27-4162" fmla="*/ 55572 h 1734757"/>
                <a:gd name="connsiteX28-4163" fmla="*/ 229244 w 8482705"/>
                <a:gd name="connsiteY28-4164" fmla="*/ 930610 h 1734757"/>
                <a:gd name="connsiteX29-4165" fmla="*/ 2450474 w 8482705"/>
                <a:gd name="connsiteY29-4166" fmla="*/ 1144923 h 1734757"/>
                <a:gd name="connsiteX30-4167" fmla="*/ 2451081 w 8482705"/>
                <a:gd name="connsiteY30-4168" fmla="*/ 1147268 h 1734757"/>
                <a:gd name="connsiteX31-4169" fmla="*/ 2507584 w 8482705"/>
                <a:gd name="connsiteY31-4170" fmla="*/ 1131626 h 1734757"/>
                <a:gd name="connsiteX32-4171" fmla="*/ 3389677 w 8482705"/>
                <a:gd name="connsiteY32-4172" fmla="*/ 923471 h 1734757"/>
                <a:gd name="connsiteX33-4173" fmla="*/ 4302548 w 8482705"/>
                <a:gd name="connsiteY33-4174" fmla="*/ 927626 h 1734757"/>
                <a:gd name="connsiteX34-4175" fmla="*/ 4526760 w 8482705"/>
                <a:gd name="connsiteY34-4176" fmla="*/ 1345422 h 1734757"/>
                <a:gd name="connsiteX35-4177" fmla="*/ 4720759 w 8482705"/>
                <a:gd name="connsiteY35-4178" fmla="*/ 1665473 h 1734757"/>
                <a:gd name="connsiteX36-4179" fmla="*/ 5471225 w 8482705"/>
                <a:gd name="connsiteY36-4180" fmla="*/ 1125715 h 1734757"/>
                <a:gd name="connsiteX37-4181" fmla="*/ 5770437 w 8482705"/>
                <a:gd name="connsiteY37-4182" fmla="*/ 814037 h 1734757"/>
                <a:gd name="connsiteX38-4183" fmla="*/ 6702701 w 8482705"/>
                <a:gd name="connsiteY38-4184" fmla="*/ 214691 h 1734757"/>
                <a:gd name="connsiteX0-4185" fmla="*/ 6702701 w 8482705"/>
                <a:gd name="connsiteY0-4186" fmla="*/ 214691 h 1734757"/>
                <a:gd name="connsiteX1-4187" fmla="*/ 6715168 w 8482705"/>
                <a:gd name="connsiteY1-4188" fmla="*/ 214691 h 1734757"/>
                <a:gd name="connsiteX2-4189" fmla="*/ 7151366 w 8482705"/>
                <a:gd name="connsiteY2-4190" fmla="*/ 789985 h 1734757"/>
                <a:gd name="connsiteX3-4191" fmla="*/ 7310820 w 8482705"/>
                <a:gd name="connsiteY3-4192" fmla="*/ 1114171 h 1734757"/>
                <a:gd name="connsiteX4-4193" fmla="*/ 8438067 w 8482705"/>
                <a:gd name="connsiteY4-4194" fmla="*/ 880513 h 1734757"/>
                <a:gd name="connsiteX5-4195" fmla="*/ 8482705 w 8482705"/>
                <a:gd name="connsiteY5-4196" fmla="*/ 929103 h 1734757"/>
                <a:gd name="connsiteX6-4197" fmla="*/ 7300662 w 8482705"/>
                <a:gd name="connsiteY6-4198" fmla="*/ 1173736 h 1734757"/>
                <a:gd name="connsiteX7-4199" fmla="*/ 7112270 w 8482705"/>
                <a:gd name="connsiteY7-4200" fmla="*/ 814498 h 1734757"/>
                <a:gd name="connsiteX8-4201" fmla="*/ 6714245 w 8482705"/>
                <a:gd name="connsiteY8-4202" fmla="*/ 275180 h 1734757"/>
                <a:gd name="connsiteX9-4203" fmla="*/ 6703163 w 8482705"/>
                <a:gd name="connsiteY9-4204" fmla="*/ 275180 h 1734757"/>
                <a:gd name="connsiteX10-4205" fmla="*/ 5814302 w 8482705"/>
                <a:gd name="connsiteY10-4206" fmla="*/ 855594 h 1734757"/>
                <a:gd name="connsiteX11-4207" fmla="*/ 5685937 w 8482705"/>
                <a:gd name="connsiteY11-4208" fmla="*/ 987191 h 1734757"/>
                <a:gd name="connsiteX12-4209" fmla="*/ 5516015 w 8482705"/>
                <a:gd name="connsiteY12-4210" fmla="*/ 1166348 h 1734757"/>
                <a:gd name="connsiteX13-4211" fmla="*/ 5126763 w 8482705"/>
                <a:gd name="connsiteY13-4212" fmla="*/ 1556985 h 1734757"/>
                <a:gd name="connsiteX14-4213" fmla="*/ 4769372 w 8482705"/>
                <a:gd name="connsiteY14-4214" fmla="*/ 1734757 h 1734757"/>
                <a:gd name="connsiteX15-4215" fmla="*/ 4726430 w 8482705"/>
                <a:gd name="connsiteY15-4216" fmla="*/ 1730601 h 1734757"/>
                <a:gd name="connsiteX16-4217" fmla="*/ 4494634 w 8482705"/>
                <a:gd name="connsiteY16-4218" fmla="*/ 1387063 h 1734757"/>
                <a:gd name="connsiteX17-4219" fmla="*/ 4268841 w 8482705"/>
                <a:gd name="connsiteY17-4220" fmla="*/ 977494 h 1734757"/>
                <a:gd name="connsiteX18-4221" fmla="*/ 3400758 w 8482705"/>
                <a:gd name="connsiteY18-4222" fmla="*/ 982574 h 1734757"/>
                <a:gd name="connsiteX19-4223" fmla="*/ 2450025 w 8482705"/>
                <a:gd name="connsiteY19-4224" fmla="*/ 1209752 h 1734757"/>
                <a:gd name="connsiteX20-4225" fmla="*/ 2431688 w 8482705"/>
                <a:gd name="connsiteY20-4226" fmla="*/ 1207524 h 1734757"/>
                <a:gd name="connsiteX21-4227" fmla="*/ 2215429 w 8482705"/>
                <a:gd name="connsiteY21-4228" fmla="*/ 1255622 h 1734757"/>
                <a:gd name="connsiteX22-4229" fmla="*/ 1406534 w 8482705"/>
                <a:gd name="connsiteY22-4230" fmla="*/ 1328755 h 1734757"/>
                <a:gd name="connsiteX23-4231" fmla="*/ 1098876 w 8482705"/>
                <a:gd name="connsiteY23-4232" fmla="*/ 1317325 h 1734757"/>
                <a:gd name="connsiteX24-4233" fmla="*/ 121753 w 8482705"/>
                <a:gd name="connsiteY24-4234" fmla="*/ 971172 h 1734757"/>
                <a:gd name="connsiteX25-4235" fmla="*/ 15485 w 8482705"/>
                <a:gd name="connsiteY25-4236" fmla="*/ 496270 h 1734757"/>
                <a:gd name="connsiteX26-4237" fmla="*/ 180178 w 8482705"/>
                <a:gd name="connsiteY26-4238" fmla="*/ 0 h 1734757"/>
                <a:gd name="connsiteX27-4239" fmla="*/ 254175 w 8482705"/>
                <a:gd name="connsiteY27-4240" fmla="*/ 55572 h 1734757"/>
                <a:gd name="connsiteX28-4241" fmla="*/ 229244 w 8482705"/>
                <a:gd name="connsiteY28-4242" fmla="*/ 930610 h 1734757"/>
                <a:gd name="connsiteX29-4243" fmla="*/ 2450474 w 8482705"/>
                <a:gd name="connsiteY29-4244" fmla="*/ 1144923 h 1734757"/>
                <a:gd name="connsiteX30-4245" fmla="*/ 2451081 w 8482705"/>
                <a:gd name="connsiteY30-4246" fmla="*/ 1147268 h 1734757"/>
                <a:gd name="connsiteX31-4247" fmla="*/ 2507584 w 8482705"/>
                <a:gd name="connsiteY31-4248" fmla="*/ 1131626 h 1734757"/>
                <a:gd name="connsiteX32-4249" fmla="*/ 3389677 w 8482705"/>
                <a:gd name="connsiteY32-4250" fmla="*/ 923471 h 1734757"/>
                <a:gd name="connsiteX33-4251" fmla="*/ 4302548 w 8482705"/>
                <a:gd name="connsiteY33-4252" fmla="*/ 927626 h 1734757"/>
                <a:gd name="connsiteX34-4253" fmla="*/ 4526760 w 8482705"/>
                <a:gd name="connsiteY34-4254" fmla="*/ 1345422 h 1734757"/>
                <a:gd name="connsiteX35-4255" fmla="*/ 4720759 w 8482705"/>
                <a:gd name="connsiteY35-4256" fmla="*/ 1665473 h 1734757"/>
                <a:gd name="connsiteX36-4257" fmla="*/ 5471225 w 8482705"/>
                <a:gd name="connsiteY36-4258" fmla="*/ 1125715 h 1734757"/>
                <a:gd name="connsiteX37-4259" fmla="*/ 5770437 w 8482705"/>
                <a:gd name="connsiteY37-4260" fmla="*/ 814037 h 1734757"/>
                <a:gd name="connsiteX38-4261" fmla="*/ 6702701 w 8482705"/>
                <a:gd name="connsiteY38-4262" fmla="*/ 214691 h 1734757"/>
                <a:gd name="connsiteX0-4263" fmla="*/ 6702701 w 8482705"/>
                <a:gd name="connsiteY0-4264" fmla="*/ 214691 h 1734757"/>
                <a:gd name="connsiteX1-4265" fmla="*/ 6715168 w 8482705"/>
                <a:gd name="connsiteY1-4266" fmla="*/ 214691 h 1734757"/>
                <a:gd name="connsiteX2-4267" fmla="*/ 7151366 w 8482705"/>
                <a:gd name="connsiteY2-4268" fmla="*/ 789985 h 1734757"/>
                <a:gd name="connsiteX3-4269" fmla="*/ 7310820 w 8482705"/>
                <a:gd name="connsiteY3-4270" fmla="*/ 1114171 h 1734757"/>
                <a:gd name="connsiteX4-4271" fmla="*/ 8438067 w 8482705"/>
                <a:gd name="connsiteY4-4272" fmla="*/ 880513 h 1734757"/>
                <a:gd name="connsiteX5-4273" fmla="*/ 8482705 w 8482705"/>
                <a:gd name="connsiteY5-4274" fmla="*/ 929103 h 1734757"/>
                <a:gd name="connsiteX6-4275" fmla="*/ 7300662 w 8482705"/>
                <a:gd name="connsiteY6-4276" fmla="*/ 1173736 h 1734757"/>
                <a:gd name="connsiteX7-4277" fmla="*/ 7112270 w 8482705"/>
                <a:gd name="connsiteY7-4278" fmla="*/ 814498 h 1734757"/>
                <a:gd name="connsiteX8-4279" fmla="*/ 6714245 w 8482705"/>
                <a:gd name="connsiteY8-4280" fmla="*/ 275180 h 1734757"/>
                <a:gd name="connsiteX9-4281" fmla="*/ 6703163 w 8482705"/>
                <a:gd name="connsiteY9-4282" fmla="*/ 275180 h 1734757"/>
                <a:gd name="connsiteX10-4283" fmla="*/ 5814302 w 8482705"/>
                <a:gd name="connsiteY10-4284" fmla="*/ 855594 h 1734757"/>
                <a:gd name="connsiteX11-4285" fmla="*/ 5685937 w 8482705"/>
                <a:gd name="connsiteY11-4286" fmla="*/ 987191 h 1734757"/>
                <a:gd name="connsiteX12-4287" fmla="*/ 5516015 w 8482705"/>
                <a:gd name="connsiteY12-4288" fmla="*/ 1166348 h 1734757"/>
                <a:gd name="connsiteX13-4289" fmla="*/ 5126763 w 8482705"/>
                <a:gd name="connsiteY13-4290" fmla="*/ 1556985 h 1734757"/>
                <a:gd name="connsiteX14-4291" fmla="*/ 4769372 w 8482705"/>
                <a:gd name="connsiteY14-4292" fmla="*/ 1734757 h 1734757"/>
                <a:gd name="connsiteX15-4293" fmla="*/ 4726430 w 8482705"/>
                <a:gd name="connsiteY15-4294" fmla="*/ 1730601 h 1734757"/>
                <a:gd name="connsiteX16-4295" fmla="*/ 4494634 w 8482705"/>
                <a:gd name="connsiteY16-4296" fmla="*/ 1387063 h 1734757"/>
                <a:gd name="connsiteX17-4297" fmla="*/ 4268841 w 8482705"/>
                <a:gd name="connsiteY17-4298" fmla="*/ 977494 h 1734757"/>
                <a:gd name="connsiteX18-4299" fmla="*/ 3400758 w 8482705"/>
                <a:gd name="connsiteY18-4300" fmla="*/ 982574 h 1734757"/>
                <a:gd name="connsiteX19-4301" fmla="*/ 2450025 w 8482705"/>
                <a:gd name="connsiteY19-4302" fmla="*/ 1209752 h 1734757"/>
                <a:gd name="connsiteX20-4303" fmla="*/ 2431688 w 8482705"/>
                <a:gd name="connsiteY20-4304" fmla="*/ 1207524 h 1734757"/>
                <a:gd name="connsiteX21-4305" fmla="*/ 2215429 w 8482705"/>
                <a:gd name="connsiteY21-4306" fmla="*/ 1255622 h 1734757"/>
                <a:gd name="connsiteX22-4307" fmla="*/ 1406534 w 8482705"/>
                <a:gd name="connsiteY22-4308" fmla="*/ 1328755 h 1734757"/>
                <a:gd name="connsiteX23-4309" fmla="*/ 1098876 w 8482705"/>
                <a:gd name="connsiteY23-4310" fmla="*/ 1317325 h 1734757"/>
                <a:gd name="connsiteX24-4311" fmla="*/ 121753 w 8482705"/>
                <a:gd name="connsiteY24-4312" fmla="*/ 971172 h 1734757"/>
                <a:gd name="connsiteX25-4313" fmla="*/ 15485 w 8482705"/>
                <a:gd name="connsiteY25-4314" fmla="*/ 496270 h 1734757"/>
                <a:gd name="connsiteX26-4315" fmla="*/ 180178 w 8482705"/>
                <a:gd name="connsiteY26-4316" fmla="*/ 0 h 1734757"/>
                <a:gd name="connsiteX27-4317" fmla="*/ 254175 w 8482705"/>
                <a:gd name="connsiteY27-4318" fmla="*/ 55572 h 1734757"/>
                <a:gd name="connsiteX28-4319" fmla="*/ 229244 w 8482705"/>
                <a:gd name="connsiteY28-4320" fmla="*/ 930610 h 1734757"/>
                <a:gd name="connsiteX29-4321" fmla="*/ 2450474 w 8482705"/>
                <a:gd name="connsiteY29-4322" fmla="*/ 1144923 h 1734757"/>
                <a:gd name="connsiteX30-4323" fmla="*/ 2451081 w 8482705"/>
                <a:gd name="connsiteY30-4324" fmla="*/ 1147268 h 1734757"/>
                <a:gd name="connsiteX31-4325" fmla="*/ 2507584 w 8482705"/>
                <a:gd name="connsiteY31-4326" fmla="*/ 1131626 h 1734757"/>
                <a:gd name="connsiteX32-4327" fmla="*/ 3389677 w 8482705"/>
                <a:gd name="connsiteY32-4328" fmla="*/ 923471 h 1734757"/>
                <a:gd name="connsiteX33-4329" fmla="*/ 4302548 w 8482705"/>
                <a:gd name="connsiteY33-4330" fmla="*/ 927626 h 1734757"/>
                <a:gd name="connsiteX34-4331" fmla="*/ 4526760 w 8482705"/>
                <a:gd name="connsiteY34-4332" fmla="*/ 1345422 h 1734757"/>
                <a:gd name="connsiteX35-4333" fmla="*/ 4720759 w 8482705"/>
                <a:gd name="connsiteY35-4334" fmla="*/ 1665473 h 1734757"/>
                <a:gd name="connsiteX36-4335" fmla="*/ 5471225 w 8482705"/>
                <a:gd name="connsiteY36-4336" fmla="*/ 1125715 h 1734757"/>
                <a:gd name="connsiteX37-4337" fmla="*/ 5770437 w 8482705"/>
                <a:gd name="connsiteY37-4338" fmla="*/ 814037 h 1734757"/>
                <a:gd name="connsiteX38-4339" fmla="*/ 6702701 w 8482705"/>
                <a:gd name="connsiteY38-4340" fmla="*/ 214691 h 1734757"/>
                <a:gd name="connsiteX0-4341" fmla="*/ 6702701 w 8482705"/>
                <a:gd name="connsiteY0-4342" fmla="*/ 214691 h 1734757"/>
                <a:gd name="connsiteX1-4343" fmla="*/ 6715168 w 8482705"/>
                <a:gd name="connsiteY1-4344" fmla="*/ 214691 h 1734757"/>
                <a:gd name="connsiteX2-4345" fmla="*/ 7151366 w 8482705"/>
                <a:gd name="connsiteY2-4346" fmla="*/ 789985 h 1734757"/>
                <a:gd name="connsiteX3-4347" fmla="*/ 7310820 w 8482705"/>
                <a:gd name="connsiteY3-4348" fmla="*/ 1114171 h 1734757"/>
                <a:gd name="connsiteX4-4349" fmla="*/ 8438067 w 8482705"/>
                <a:gd name="connsiteY4-4350" fmla="*/ 880513 h 1734757"/>
                <a:gd name="connsiteX5-4351" fmla="*/ 8482705 w 8482705"/>
                <a:gd name="connsiteY5-4352" fmla="*/ 929103 h 1734757"/>
                <a:gd name="connsiteX6-4353" fmla="*/ 7300662 w 8482705"/>
                <a:gd name="connsiteY6-4354" fmla="*/ 1173736 h 1734757"/>
                <a:gd name="connsiteX7-4355" fmla="*/ 7112270 w 8482705"/>
                <a:gd name="connsiteY7-4356" fmla="*/ 814498 h 1734757"/>
                <a:gd name="connsiteX8-4357" fmla="*/ 6714245 w 8482705"/>
                <a:gd name="connsiteY8-4358" fmla="*/ 275180 h 1734757"/>
                <a:gd name="connsiteX9-4359" fmla="*/ 6703163 w 8482705"/>
                <a:gd name="connsiteY9-4360" fmla="*/ 275180 h 1734757"/>
                <a:gd name="connsiteX10-4361" fmla="*/ 5814302 w 8482705"/>
                <a:gd name="connsiteY10-4362" fmla="*/ 855594 h 1734757"/>
                <a:gd name="connsiteX11-4363" fmla="*/ 5685937 w 8482705"/>
                <a:gd name="connsiteY11-4364" fmla="*/ 987191 h 1734757"/>
                <a:gd name="connsiteX12-4365" fmla="*/ 5516015 w 8482705"/>
                <a:gd name="connsiteY12-4366" fmla="*/ 1166348 h 1734757"/>
                <a:gd name="connsiteX13-4367" fmla="*/ 5126763 w 8482705"/>
                <a:gd name="connsiteY13-4368" fmla="*/ 1556985 h 1734757"/>
                <a:gd name="connsiteX14-4369" fmla="*/ 4769372 w 8482705"/>
                <a:gd name="connsiteY14-4370" fmla="*/ 1734757 h 1734757"/>
                <a:gd name="connsiteX15-4371" fmla="*/ 4726430 w 8482705"/>
                <a:gd name="connsiteY15-4372" fmla="*/ 1730601 h 1734757"/>
                <a:gd name="connsiteX16-4373" fmla="*/ 4494634 w 8482705"/>
                <a:gd name="connsiteY16-4374" fmla="*/ 1387063 h 1734757"/>
                <a:gd name="connsiteX17-4375" fmla="*/ 4268841 w 8482705"/>
                <a:gd name="connsiteY17-4376" fmla="*/ 977494 h 1734757"/>
                <a:gd name="connsiteX18-4377" fmla="*/ 3400758 w 8482705"/>
                <a:gd name="connsiteY18-4378" fmla="*/ 982574 h 1734757"/>
                <a:gd name="connsiteX19-4379" fmla="*/ 2450025 w 8482705"/>
                <a:gd name="connsiteY19-4380" fmla="*/ 1209752 h 1734757"/>
                <a:gd name="connsiteX20-4381" fmla="*/ 2431688 w 8482705"/>
                <a:gd name="connsiteY20-4382" fmla="*/ 1207524 h 1734757"/>
                <a:gd name="connsiteX21-4383" fmla="*/ 2215429 w 8482705"/>
                <a:gd name="connsiteY21-4384" fmla="*/ 1255622 h 1734757"/>
                <a:gd name="connsiteX22-4385" fmla="*/ 1406534 w 8482705"/>
                <a:gd name="connsiteY22-4386" fmla="*/ 1328755 h 1734757"/>
                <a:gd name="connsiteX23-4387" fmla="*/ 1098876 w 8482705"/>
                <a:gd name="connsiteY23-4388" fmla="*/ 1317325 h 1734757"/>
                <a:gd name="connsiteX24-4389" fmla="*/ 121753 w 8482705"/>
                <a:gd name="connsiteY24-4390" fmla="*/ 971172 h 1734757"/>
                <a:gd name="connsiteX25-4391" fmla="*/ 15485 w 8482705"/>
                <a:gd name="connsiteY25-4392" fmla="*/ 496270 h 1734757"/>
                <a:gd name="connsiteX26-4393" fmla="*/ 180178 w 8482705"/>
                <a:gd name="connsiteY26-4394" fmla="*/ 0 h 1734757"/>
                <a:gd name="connsiteX27-4395" fmla="*/ 254175 w 8482705"/>
                <a:gd name="connsiteY27-4396" fmla="*/ 55572 h 1734757"/>
                <a:gd name="connsiteX28-4397" fmla="*/ 229244 w 8482705"/>
                <a:gd name="connsiteY28-4398" fmla="*/ 930610 h 1734757"/>
                <a:gd name="connsiteX29-4399" fmla="*/ 2450474 w 8482705"/>
                <a:gd name="connsiteY29-4400" fmla="*/ 1144923 h 1734757"/>
                <a:gd name="connsiteX30-4401" fmla="*/ 2451081 w 8482705"/>
                <a:gd name="connsiteY30-4402" fmla="*/ 1147268 h 1734757"/>
                <a:gd name="connsiteX31-4403" fmla="*/ 2507584 w 8482705"/>
                <a:gd name="connsiteY31-4404" fmla="*/ 1131626 h 1734757"/>
                <a:gd name="connsiteX32-4405" fmla="*/ 3389677 w 8482705"/>
                <a:gd name="connsiteY32-4406" fmla="*/ 923471 h 1734757"/>
                <a:gd name="connsiteX33-4407" fmla="*/ 4302548 w 8482705"/>
                <a:gd name="connsiteY33-4408" fmla="*/ 927626 h 1734757"/>
                <a:gd name="connsiteX34-4409" fmla="*/ 4526760 w 8482705"/>
                <a:gd name="connsiteY34-4410" fmla="*/ 1345422 h 1734757"/>
                <a:gd name="connsiteX35-4411" fmla="*/ 4720759 w 8482705"/>
                <a:gd name="connsiteY35-4412" fmla="*/ 1665473 h 1734757"/>
                <a:gd name="connsiteX36-4413" fmla="*/ 5471225 w 8482705"/>
                <a:gd name="connsiteY36-4414" fmla="*/ 1125715 h 1734757"/>
                <a:gd name="connsiteX37-4415" fmla="*/ 5770437 w 8482705"/>
                <a:gd name="connsiteY37-4416" fmla="*/ 814037 h 1734757"/>
                <a:gd name="connsiteX38-4417" fmla="*/ 6702701 w 8482705"/>
                <a:gd name="connsiteY38-4418" fmla="*/ 214691 h 1734757"/>
                <a:gd name="connsiteX0-4419" fmla="*/ 6702701 w 8482705"/>
                <a:gd name="connsiteY0-4420" fmla="*/ 214691 h 1734757"/>
                <a:gd name="connsiteX1-4421" fmla="*/ 6715168 w 8482705"/>
                <a:gd name="connsiteY1-4422" fmla="*/ 214691 h 1734757"/>
                <a:gd name="connsiteX2-4423" fmla="*/ 7151366 w 8482705"/>
                <a:gd name="connsiteY2-4424" fmla="*/ 789985 h 1734757"/>
                <a:gd name="connsiteX3-4425" fmla="*/ 7310820 w 8482705"/>
                <a:gd name="connsiteY3-4426" fmla="*/ 1114171 h 1734757"/>
                <a:gd name="connsiteX4-4427" fmla="*/ 8438067 w 8482705"/>
                <a:gd name="connsiteY4-4428" fmla="*/ 880513 h 1734757"/>
                <a:gd name="connsiteX5-4429" fmla="*/ 8482705 w 8482705"/>
                <a:gd name="connsiteY5-4430" fmla="*/ 929103 h 1734757"/>
                <a:gd name="connsiteX6-4431" fmla="*/ 7300662 w 8482705"/>
                <a:gd name="connsiteY6-4432" fmla="*/ 1173736 h 1734757"/>
                <a:gd name="connsiteX7-4433" fmla="*/ 7112270 w 8482705"/>
                <a:gd name="connsiteY7-4434" fmla="*/ 814498 h 1734757"/>
                <a:gd name="connsiteX8-4435" fmla="*/ 6714245 w 8482705"/>
                <a:gd name="connsiteY8-4436" fmla="*/ 275180 h 1734757"/>
                <a:gd name="connsiteX9-4437" fmla="*/ 6703163 w 8482705"/>
                <a:gd name="connsiteY9-4438" fmla="*/ 275180 h 1734757"/>
                <a:gd name="connsiteX10-4439" fmla="*/ 5814302 w 8482705"/>
                <a:gd name="connsiteY10-4440" fmla="*/ 855594 h 1734757"/>
                <a:gd name="connsiteX11-4441" fmla="*/ 5685937 w 8482705"/>
                <a:gd name="connsiteY11-4442" fmla="*/ 987191 h 1734757"/>
                <a:gd name="connsiteX12-4443" fmla="*/ 5516015 w 8482705"/>
                <a:gd name="connsiteY12-4444" fmla="*/ 1166348 h 1734757"/>
                <a:gd name="connsiteX13-4445" fmla="*/ 5126763 w 8482705"/>
                <a:gd name="connsiteY13-4446" fmla="*/ 1556985 h 1734757"/>
                <a:gd name="connsiteX14-4447" fmla="*/ 4769372 w 8482705"/>
                <a:gd name="connsiteY14-4448" fmla="*/ 1734757 h 1734757"/>
                <a:gd name="connsiteX15-4449" fmla="*/ 4726430 w 8482705"/>
                <a:gd name="connsiteY15-4450" fmla="*/ 1730601 h 1734757"/>
                <a:gd name="connsiteX16-4451" fmla="*/ 4494634 w 8482705"/>
                <a:gd name="connsiteY16-4452" fmla="*/ 1387063 h 1734757"/>
                <a:gd name="connsiteX17-4453" fmla="*/ 4268841 w 8482705"/>
                <a:gd name="connsiteY17-4454" fmla="*/ 977494 h 1734757"/>
                <a:gd name="connsiteX18-4455" fmla="*/ 3400758 w 8482705"/>
                <a:gd name="connsiteY18-4456" fmla="*/ 982574 h 1734757"/>
                <a:gd name="connsiteX19-4457" fmla="*/ 2450025 w 8482705"/>
                <a:gd name="connsiteY19-4458" fmla="*/ 1209752 h 1734757"/>
                <a:gd name="connsiteX20-4459" fmla="*/ 2431688 w 8482705"/>
                <a:gd name="connsiteY20-4460" fmla="*/ 1207524 h 1734757"/>
                <a:gd name="connsiteX21-4461" fmla="*/ 2215429 w 8482705"/>
                <a:gd name="connsiteY21-4462" fmla="*/ 1255622 h 1734757"/>
                <a:gd name="connsiteX22-4463" fmla="*/ 1406534 w 8482705"/>
                <a:gd name="connsiteY22-4464" fmla="*/ 1328755 h 1734757"/>
                <a:gd name="connsiteX23-4465" fmla="*/ 1098876 w 8482705"/>
                <a:gd name="connsiteY23-4466" fmla="*/ 1317325 h 1734757"/>
                <a:gd name="connsiteX24-4467" fmla="*/ 121753 w 8482705"/>
                <a:gd name="connsiteY24-4468" fmla="*/ 971172 h 1734757"/>
                <a:gd name="connsiteX25-4469" fmla="*/ 15485 w 8482705"/>
                <a:gd name="connsiteY25-4470" fmla="*/ 496270 h 1734757"/>
                <a:gd name="connsiteX26-4471" fmla="*/ 180178 w 8482705"/>
                <a:gd name="connsiteY26-4472" fmla="*/ 0 h 1734757"/>
                <a:gd name="connsiteX27-4473" fmla="*/ 254175 w 8482705"/>
                <a:gd name="connsiteY27-4474" fmla="*/ 55572 h 1734757"/>
                <a:gd name="connsiteX28-4475" fmla="*/ 229244 w 8482705"/>
                <a:gd name="connsiteY28-4476" fmla="*/ 930610 h 1734757"/>
                <a:gd name="connsiteX29-4477" fmla="*/ 2450474 w 8482705"/>
                <a:gd name="connsiteY29-4478" fmla="*/ 1144923 h 1734757"/>
                <a:gd name="connsiteX30-4479" fmla="*/ 2451081 w 8482705"/>
                <a:gd name="connsiteY30-4480" fmla="*/ 1147268 h 1734757"/>
                <a:gd name="connsiteX31-4481" fmla="*/ 2507584 w 8482705"/>
                <a:gd name="connsiteY31-4482" fmla="*/ 1131626 h 1734757"/>
                <a:gd name="connsiteX32-4483" fmla="*/ 3389677 w 8482705"/>
                <a:gd name="connsiteY32-4484" fmla="*/ 923471 h 1734757"/>
                <a:gd name="connsiteX33-4485" fmla="*/ 4302548 w 8482705"/>
                <a:gd name="connsiteY33-4486" fmla="*/ 927626 h 1734757"/>
                <a:gd name="connsiteX34-4487" fmla="*/ 4526760 w 8482705"/>
                <a:gd name="connsiteY34-4488" fmla="*/ 1345422 h 1734757"/>
                <a:gd name="connsiteX35-4489" fmla="*/ 4720759 w 8482705"/>
                <a:gd name="connsiteY35-4490" fmla="*/ 1665473 h 1734757"/>
                <a:gd name="connsiteX36-4491" fmla="*/ 5471225 w 8482705"/>
                <a:gd name="connsiteY36-4492" fmla="*/ 1125715 h 1734757"/>
                <a:gd name="connsiteX37-4493" fmla="*/ 5770437 w 8482705"/>
                <a:gd name="connsiteY37-4494" fmla="*/ 814037 h 1734757"/>
                <a:gd name="connsiteX38-4495" fmla="*/ 6702701 w 8482705"/>
                <a:gd name="connsiteY38-4496" fmla="*/ 214691 h 1734757"/>
                <a:gd name="connsiteX0-4497" fmla="*/ 6694989 w 8474993"/>
                <a:gd name="connsiteY0-4498" fmla="*/ 214691 h 1734757"/>
                <a:gd name="connsiteX1-4499" fmla="*/ 6707456 w 8474993"/>
                <a:gd name="connsiteY1-4500" fmla="*/ 214691 h 1734757"/>
                <a:gd name="connsiteX2-4501" fmla="*/ 7143654 w 8474993"/>
                <a:gd name="connsiteY2-4502" fmla="*/ 789985 h 1734757"/>
                <a:gd name="connsiteX3-4503" fmla="*/ 7303108 w 8474993"/>
                <a:gd name="connsiteY3-4504" fmla="*/ 1114171 h 1734757"/>
                <a:gd name="connsiteX4-4505" fmla="*/ 8430355 w 8474993"/>
                <a:gd name="connsiteY4-4506" fmla="*/ 880513 h 1734757"/>
                <a:gd name="connsiteX5-4507" fmla="*/ 8474993 w 8474993"/>
                <a:gd name="connsiteY5-4508" fmla="*/ 929103 h 1734757"/>
                <a:gd name="connsiteX6-4509" fmla="*/ 7292950 w 8474993"/>
                <a:gd name="connsiteY6-4510" fmla="*/ 1173736 h 1734757"/>
                <a:gd name="connsiteX7-4511" fmla="*/ 7104558 w 8474993"/>
                <a:gd name="connsiteY7-4512" fmla="*/ 814498 h 1734757"/>
                <a:gd name="connsiteX8-4513" fmla="*/ 6706533 w 8474993"/>
                <a:gd name="connsiteY8-4514" fmla="*/ 275180 h 1734757"/>
                <a:gd name="connsiteX9-4515" fmla="*/ 6695451 w 8474993"/>
                <a:gd name="connsiteY9-4516" fmla="*/ 275180 h 1734757"/>
                <a:gd name="connsiteX10-4517" fmla="*/ 5806590 w 8474993"/>
                <a:gd name="connsiteY10-4518" fmla="*/ 855594 h 1734757"/>
                <a:gd name="connsiteX11-4519" fmla="*/ 5678225 w 8474993"/>
                <a:gd name="connsiteY11-4520" fmla="*/ 987191 h 1734757"/>
                <a:gd name="connsiteX12-4521" fmla="*/ 5508303 w 8474993"/>
                <a:gd name="connsiteY12-4522" fmla="*/ 1166348 h 1734757"/>
                <a:gd name="connsiteX13-4523" fmla="*/ 5119051 w 8474993"/>
                <a:gd name="connsiteY13-4524" fmla="*/ 1556985 h 1734757"/>
                <a:gd name="connsiteX14-4525" fmla="*/ 4761660 w 8474993"/>
                <a:gd name="connsiteY14-4526" fmla="*/ 1734757 h 1734757"/>
                <a:gd name="connsiteX15-4527" fmla="*/ 4718718 w 8474993"/>
                <a:gd name="connsiteY15-4528" fmla="*/ 1730601 h 1734757"/>
                <a:gd name="connsiteX16-4529" fmla="*/ 4486922 w 8474993"/>
                <a:gd name="connsiteY16-4530" fmla="*/ 1387063 h 1734757"/>
                <a:gd name="connsiteX17-4531" fmla="*/ 4261129 w 8474993"/>
                <a:gd name="connsiteY17-4532" fmla="*/ 977494 h 1734757"/>
                <a:gd name="connsiteX18-4533" fmla="*/ 3393046 w 8474993"/>
                <a:gd name="connsiteY18-4534" fmla="*/ 982574 h 1734757"/>
                <a:gd name="connsiteX19-4535" fmla="*/ 2442313 w 8474993"/>
                <a:gd name="connsiteY19-4536" fmla="*/ 1209752 h 1734757"/>
                <a:gd name="connsiteX20-4537" fmla="*/ 2423976 w 8474993"/>
                <a:gd name="connsiteY20-4538" fmla="*/ 1207524 h 1734757"/>
                <a:gd name="connsiteX21-4539" fmla="*/ 2207717 w 8474993"/>
                <a:gd name="connsiteY21-4540" fmla="*/ 1255622 h 1734757"/>
                <a:gd name="connsiteX22-4541" fmla="*/ 1398822 w 8474993"/>
                <a:gd name="connsiteY22-4542" fmla="*/ 1328755 h 1734757"/>
                <a:gd name="connsiteX23-4543" fmla="*/ 1091164 w 8474993"/>
                <a:gd name="connsiteY23-4544" fmla="*/ 1317325 h 1734757"/>
                <a:gd name="connsiteX24-4545" fmla="*/ 114041 w 8474993"/>
                <a:gd name="connsiteY24-4546" fmla="*/ 971172 h 1734757"/>
                <a:gd name="connsiteX25-4547" fmla="*/ 7773 w 8474993"/>
                <a:gd name="connsiteY25-4548" fmla="*/ 496270 h 1734757"/>
                <a:gd name="connsiteX26-4549" fmla="*/ 172466 w 8474993"/>
                <a:gd name="connsiteY26-4550" fmla="*/ 0 h 1734757"/>
                <a:gd name="connsiteX27-4551" fmla="*/ 246463 w 8474993"/>
                <a:gd name="connsiteY27-4552" fmla="*/ 55572 h 1734757"/>
                <a:gd name="connsiteX28-4553" fmla="*/ 221532 w 8474993"/>
                <a:gd name="connsiteY28-4554" fmla="*/ 930610 h 1734757"/>
                <a:gd name="connsiteX29-4555" fmla="*/ 2442762 w 8474993"/>
                <a:gd name="connsiteY29-4556" fmla="*/ 1144923 h 1734757"/>
                <a:gd name="connsiteX30-4557" fmla="*/ 2443369 w 8474993"/>
                <a:gd name="connsiteY30-4558" fmla="*/ 1147268 h 1734757"/>
                <a:gd name="connsiteX31-4559" fmla="*/ 2499872 w 8474993"/>
                <a:gd name="connsiteY31-4560" fmla="*/ 1131626 h 1734757"/>
                <a:gd name="connsiteX32-4561" fmla="*/ 3381965 w 8474993"/>
                <a:gd name="connsiteY32-4562" fmla="*/ 923471 h 1734757"/>
                <a:gd name="connsiteX33-4563" fmla="*/ 4294836 w 8474993"/>
                <a:gd name="connsiteY33-4564" fmla="*/ 927626 h 1734757"/>
                <a:gd name="connsiteX34-4565" fmla="*/ 4519048 w 8474993"/>
                <a:gd name="connsiteY34-4566" fmla="*/ 1345422 h 1734757"/>
                <a:gd name="connsiteX35-4567" fmla="*/ 4713047 w 8474993"/>
                <a:gd name="connsiteY35-4568" fmla="*/ 1665473 h 1734757"/>
                <a:gd name="connsiteX36-4569" fmla="*/ 5463513 w 8474993"/>
                <a:gd name="connsiteY36-4570" fmla="*/ 1125715 h 1734757"/>
                <a:gd name="connsiteX37-4571" fmla="*/ 5762725 w 8474993"/>
                <a:gd name="connsiteY37-4572" fmla="*/ 814037 h 1734757"/>
                <a:gd name="connsiteX38-4573" fmla="*/ 6694989 w 8474993"/>
                <a:gd name="connsiteY38-4574" fmla="*/ 214691 h 1734757"/>
                <a:gd name="connsiteX0-4575" fmla="*/ 6697194 w 8477198"/>
                <a:gd name="connsiteY0-4576" fmla="*/ 214691 h 1734757"/>
                <a:gd name="connsiteX1-4577" fmla="*/ 6709661 w 8477198"/>
                <a:gd name="connsiteY1-4578" fmla="*/ 214691 h 1734757"/>
                <a:gd name="connsiteX2-4579" fmla="*/ 7145859 w 8477198"/>
                <a:gd name="connsiteY2-4580" fmla="*/ 789985 h 1734757"/>
                <a:gd name="connsiteX3-4581" fmla="*/ 7305313 w 8477198"/>
                <a:gd name="connsiteY3-4582" fmla="*/ 1114171 h 1734757"/>
                <a:gd name="connsiteX4-4583" fmla="*/ 8432560 w 8477198"/>
                <a:gd name="connsiteY4-4584" fmla="*/ 880513 h 1734757"/>
                <a:gd name="connsiteX5-4585" fmla="*/ 8477198 w 8477198"/>
                <a:gd name="connsiteY5-4586" fmla="*/ 929103 h 1734757"/>
                <a:gd name="connsiteX6-4587" fmla="*/ 7295155 w 8477198"/>
                <a:gd name="connsiteY6-4588" fmla="*/ 1173736 h 1734757"/>
                <a:gd name="connsiteX7-4589" fmla="*/ 7106763 w 8477198"/>
                <a:gd name="connsiteY7-4590" fmla="*/ 814498 h 1734757"/>
                <a:gd name="connsiteX8-4591" fmla="*/ 6708738 w 8477198"/>
                <a:gd name="connsiteY8-4592" fmla="*/ 275180 h 1734757"/>
                <a:gd name="connsiteX9-4593" fmla="*/ 6697656 w 8477198"/>
                <a:gd name="connsiteY9-4594" fmla="*/ 275180 h 1734757"/>
                <a:gd name="connsiteX10-4595" fmla="*/ 5808795 w 8477198"/>
                <a:gd name="connsiteY10-4596" fmla="*/ 855594 h 1734757"/>
                <a:gd name="connsiteX11-4597" fmla="*/ 5680430 w 8477198"/>
                <a:gd name="connsiteY11-4598" fmla="*/ 987191 h 1734757"/>
                <a:gd name="connsiteX12-4599" fmla="*/ 5510508 w 8477198"/>
                <a:gd name="connsiteY12-4600" fmla="*/ 1166348 h 1734757"/>
                <a:gd name="connsiteX13-4601" fmla="*/ 5121256 w 8477198"/>
                <a:gd name="connsiteY13-4602" fmla="*/ 1556985 h 1734757"/>
                <a:gd name="connsiteX14-4603" fmla="*/ 4763865 w 8477198"/>
                <a:gd name="connsiteY14-4604" fmla="*/ 1734757 h 1734757"/>
                <a:gd name="connsiteX15-4605" fmla="*/ 4720923 w 8477198"/>
                <a:gd name="connsiteY15-4606" fmla="*/ 1730601 h 1734757"/>
                <a:gd name="connsiteX16-4607" fmla="*/ 4489127 w 8477198"/>
                <a:gd name="connsiteY16-4608" fmla="*/ 1387063 h 1734757"/>
                <a:gd name="connsiteX17-4609" fmla="*/ 4263334 w 8477198"/>
                <a:gd name="connsiteY17-4610" fmla="*/ 977494 h 1734757"/>
                <a:gd name="connsiteX18-4611" fmla="*/ 3395251 w 8477198"/>
                <a:gd name="connsiteY18-4612" fmla="*/ 982574 h 1734757"/>
                <a:gd name="connsiteX19-4613" fmla="*/ 2444518 w 8477198"/>
                <a:gd name="connsiteY19-4614" fmla="*/ 1209752 h 1734757"/>
                <a:gd name="connsiteX20-4615" fmla="*/ 2426181 w 8477198"/>
                <a:gd name="connsiteY20-4616" fmla="*/ 1207524 h 1734757"/>
                <a:gd name="connsiteX21-4617" fmla="*/ 2209922 w 8477198"/>
                <a:gd name="connsiteY21-4618" fmla="*/ 1255622 h 1734757"/>
                <a:gd name="connsiteX22-4619" fmla="*/ 1401027 w 8477198"/>
                <a:gd name="connsiteY22-4620" fmla="*/ 1328755 h 1734757"/>
                <a:gd name="connsiteX23-4621" fmla="*/ 1093369 w 8477198"/>
                <a:gd name="connsiteY23-4622" fmla="*/ 1317325 h 1734757"/>
                <a:gd name="connsiteX24-4623" fmla="*/ 116246 w 8477198"/>
                <a:gd name="connsiteY24-4624" fmla="*/ 971172 h 1734757"/>
                <a:gd name="connsiteX25-4625" fmla="*/ 9978 w 8477198"/>
                <a:gd name="connsiteY25-4626" fmla="*/ 496270 h 1734757"/>
                <a:gd name="connsiteX26-4627" fmla="*/ 174671 w 8477198"/>
                <a:gd name="connsiteY26-4628" fmla="*/ 0 h 1734757"/>
                <a:gd name="connsiteX27-4629" fmla="*/ 248668 w 8477198"/>
                <a:gd name="connsiteY27-4630" fmla="*/ 55572 h 1734757"/>
                <a:gd name="connsiteX28-4631" fmla="*/ 223737 w 8477198"/>
                <a:gd name="connsiteY28-4632" fmla="*/ 930610 h 1734757"/>
                <a:gd name="connsiteX29-4633" fmla="*/ 2444967 w 8477198"/>
                <a:gd name="connsiteY29-4634" fmla="*/ 1144923 h 1734757"/>
                <a:gd name="connsiteX30-4635" fmla="*/ 2445574 w 8477198"/>
                <a:gd name="connsiteY30-4636" fmla="*/ 1147268 h 1734757"/>
                <a:gd name="connsiteX31-4637" fmla="*/ 2502077 w 8477198"/>
                <a:gd name="connsiteY31-4638" fmla="*/ 1131626 h 1734757"/>
                <a:gd name="connsiteX32-4639" fmla="*/ 3384170 w 8477198"/>
                <a:gd name="connsiteY32-4640" fmla="*/ 923471 h 1734757"/>
                <a:gd name="connsiteX33-4641" fmla="*/ 4297041 w 8477198"/>
                <a:gd name="connsiteY33-4642" fmla="*/ 927626 h 1734757"/>
                <a:gd name="connsiteX34-4643" fmla="*/ 4521253 w 8477198"/>
                <a:gd name="connsiteY34-4644" fmla="*/ 1345422 h 1734757"/>
                <a:gd name="connsiteX35-4645" fmla="*/ 4715252 w 8477198"/>
                <a:gd name="connsiteY35-4646" fmla="*/ 1665473 h 1734757"/>
                <a:gd name="connsiteX36-4647" fmla="*/ 5465718 w 8477198"/>
                <a:gd name="connsiteY36-4648" fmla="*/ 1125715 h 1734757"/>
                <a:gd name="connsiteX37-4649" fmla="*/ 5764930 w 8477198"/>
                <a:gd name="connsiteY37-4650" fmla="*/ 814037 h 1734757"/>
                <a:gd name="connsiteX38-4651" fmla="*/ 6697194 w 8477198"/>
                <a:gd name="connsiteY38-4652" fmla="*/ 214691 h 1734757"/>
                <a:gd name="connsiteX0-4653" fmla="*/ 6697194 w 8477198"/>
                <a:gd name="connsiteY0-4654" fmla="*/ 214691 h 1734757"/>
                <a:gd name="connsiteX1-4655" fmla="*/ 6709661 w 8477198"/>
                <a:gd name="connsiteY1-4656" fmla="*/ 214691 h 1734757"/>
                <a:gd name="connsiteX2-4657" fmla="*/ 7145859 w 8477198"/>
                <a:gd name="connsiteY2-4658" fmla="*/ 789985 h 1734757"/>
                <a:gd name="connsiteX3-4659" fmla="*/ 7305313 w 8477198"/>
                <a:gd name="connsiteY3-4660" fmla="*/ 1114171 h 1734757"/>
                <a:gd name="connsiteX4-4661" fmla="*/ 8432560 w 8477198"/>
                <a:gd name="connsiteY4-4662" fmla="*/ 880513 h 1734757"/>
                <a:gd name="connsiteX5-4663" fmla="*/ 8477198 w 8477198"/>
                <a:gd name="connsiteY5-4664" fmla="*/ 929103 h 1734757"/>
                <a:gd name="connsiteX6-4665" fmla="*/ 7295155 w 8477198"/>
                <a:gd name="connsiteY6-4666" fmla="*/ 1173736 h 1734757"/>
                <a:gd name="connsiteX7-4667" fmla="*/ 7106763 w 8477198"/>
                <a:gd name="connsiteY7-4668" fmla="*/ 814498 h 1734757"/>
                <a:gd name="connsiteX8-4669" fmla="*/ 6708738 w 8477198"/>
                <a:gd name="connsiteY8-4670" fmla="*/ 275180 h 1734757"/>
                <a:gd name="connsiteX9-4671" fmla="*/ 6697656 w 8477198"/>
                <a:gd name="connsiteY9-4672" fmla="*/ 275180 h 1734757"/>
                <a:gd name="connsiteX10-4673" fmla="*/ 5808795 w 8477198"/>
                <a:gd name="connsiteY10-4674" fmla="*/ 855594 h 1734757"/>
                <a:gd name="connsiteX11-4675" fmla="*/ 5680430 w 8477198"/>
                <a:gd name="connsiteY11-4676" fmla="*/ 987191 h 1734757"/>
                <a:gd name="connsiteX12-4677" fmla="*/ 5510508 w 8477198"/>
                <a:gd name="connsiteY12-4678" fmla="*/ 1166348 h 1734757"/>
                <a:gd name="connsiteX13-4679" fmla="*/ 5121256 w 8477198"/>
                <a:gd name="connsiteY13-4680" fmla="*/ 1556985 h 1734757"/>
                <a:gd name="connsiteX14-4681" fmla="*/ 4763865 w 8477198"/>
                <a:gd name="connsiteY14-4682" fmla="*/ 1734757 h 1734757"/>
                <a:gd name="connsiteX15-4683" fmla="*/ 4720923 w 8477198"/>
                <a:gd name="connsiteY15-4684" fmla="*/ 1730601 h 1734757"/>
                <a:gd name="connsiteX16-4685" fmla="*/ 4489127 w 8477198"/>
                <a:gd name="connsiteY16-4686" fmla="*/ 1387063 h 1734757"/>
                <a:gd name="connsiteX17-4687" fmla="*/ 4263334 w 8477198"/>
                <a:gd name="connsiteY17-4688" fmla="*/ 977494 h 1734757"/>
                <a:gd name="connsiteX18-4689" fmla="*/ 3395251 w 8477198"/>
                <a:gd name="connsiteY18-4690" fmla="*/ 982574 h 1734757"/>
                <a:gd name="connsiteX19-4691" fmla="*/ 2444518 w 8477198"/>
                <a:gd name="connsiteY19-4692" fmla="*/ 1209752 h 1734757"/>
                <a:gd name="connsiteX20-4693" fmla="*/ 2426181 w 8477198"/>
                <a:gd name="connsiteY20-4694" fmla="*/ 1207524 h 1734757"/>
                <a:gd name="connsiteX21-4695" fmla="*/ 2209922 w 8477198"/>
                <a:gd name="connsiteY21-4696" fmla="*/ 1255622 h 1734757"/>
                <a:gd name="connsiteX22-4697" fmla="*/ 1401027 w 8477198"/>
                <a:gd name="connsiteY22-4698" fmla="*/ 1328755 h 1734757"/>
                <a:gd name="connsiteX23-4699" fmla="*/ 1093369 w 8477198"/>
                <a:gd name="connsiteY23-4700" fmla="*/ 1317325 h 1734757"/>
                <a:gd name="connsiteX24-4701" fmla="*/ 116246 w 8477198"/>
                <a:gd name="connsiteY24-4702" fmla="*/ 971172 h 1734757"/>
                <a:gd name="connsiteX25-4703" fmla="*/ 9978 w 8477198"/>
                <a:gd name="connsiteY25-4704" fmla="*/ 496270 h 1734757"/>
                <a:gd name="connsiteX26-4705" fmla="*/ 174671 w 8477198"/>
                <a:gd name="connsiteY26-4706" fmla="*/ 0 h 1734757"/>
                <a:gd name="connsiteX27-4707" fmla="*/ 248668 w 8477198"/>
                <a:gd name="connsiteY27-4708" fmla="*/ 55572 h 1734757"/>
                <a:gd name="connsiteX28-4709" fmla="*/ 223737 w 8477198"/>
                <a:gd name="connsiteY28-4710" fmla="*/ 930610 h 1734757"/>
                <a:gd name="connsiteX29-4711" fmla="*/ 2444967 w 8477198"/>
                <a:gd name="connsiteY29-4712" fmla="*/ 1144923 h 1734757"/>
                <a:gd name="connsiteX30-4713" fmla="*/ 2413374 w 8477198"/>
                <a:gd name="connsiteY30-4714" fmla="*/ 938870 h 1734757"/>
                <a:gd name="connsiteX31-4715" fmla="*/ 2502077 w 8477198"/>
                <a:gd name="connsiteY31-4716" fmla="*/ 1131626 h 1734757"/>
                <a:gd name="connsiteX32-4717" fmla="*/ 3384170 w 8477198"/>
                <a:gd name="connsiteY32-4718" fmla="*/ 923471 h 1734757"/>
                <a:gd name="connsiteX33-4719" fmla="*/ 4297041 w 8477198"/>
                <a:gd name="connsiteY33-4720" fmla="*/ 927626 h 1734757"/>
                <a:gd name="connsiteX34-4721" fmla="*/ 4521253 w 8477198"/>
                <a:gd name="connsiteY34-4722" fmla="*/ 1345422 h 1734757"/>
                <a:gd name="connsiteX35-4723" fmla="*/ 4715252 w 8477198"/>
                <a:gd name="connsiteY35-4724" fmla="*/ 1665473 h 1734757"/>
                <a:gd name="connsiteX36-4725" fmla="*/ 5465718 w 8477198"/>
                <a:gd name="connsiteY36-4726" fmla="*/ 1125715 h 1734757"/>
                <a:gd name="connsiteX37-4727" fmla="*/ 5764930 w 8477198"/>
                <a:gd name="connsiteY37-4728" fmla="*/ 814037 h 1734757"/>
                <a:gd name="connsiteX38-4729" fmla="*/ 6697194 w 8477198"/>
                <a:gd name="connsiteY38-4730" fmla="*/ 214691 h 1734757"/>
                <a:gd name="connsiteX0-4731" fmla="*/ 6697194 w 8477198"/>
                <a:gd name="connsiteY0-4732" fmla="*/ 214691 h 1734757"/>
                <a:gd name="connsiteX1-4733" fmla="*/ 6709661 w 8477198"/>
                <a:gd name="connsiteY1-4734" fmla="*/ 214691 h 1734757"/>
                <a:gd name="connsiteX2-4735" fmla="*/ 7145859 w 8477198"/>
                <a:gd name="connsiteY2-4736" fmla="*/ 789985 h 1734757"/>
                <a:gd name="connsiteX3-4737" fmla="*/ 7305313 w 8477198"/>
                <a:gd name="connsiteY3-4738" fmla="*/ 1114171 h 1734757"/>
                <a:gd name="connsiteX4-4739" fmla="*/ 8432560 w 8477198"/>
                <a:gd name="connsiteY4-4740" fmla="*/ 880513 h 1734757"/>
                <a:gd name="connsiteX5-4741" fmla="*/ 8477198 w 8477198"/>
                <a:gd name="connsiteY5-4742" fmla="*/ 929103 h 1734757"/>
                <a:gd name="connsiteX6-4743" fmla="*/ 7295155 w 8477198"/>
                <a:gd name="connsiteY6-4744" fmla="*/ 1173736 h 1734757"/>
                <a:gd name="connsiteX7-4745" fmla="*/ 7106763 w 8477198"/>
                <a:gd name="connsiteY7-4746" fmla="*/ 814498 h 1734757"/>
                <a:gd name="connsiteX8-4747" fmla="*/ 6708738 w 8477198"/>
                <a:gd name="connsiteY8-4748" fmla="*/ 275180 h 1734757"/>
                <a:gd name="connsiteX9-4749" fmla="*/ 6697656 w 8477198"/>
                <a:gd name="connsiteY9-4750" fmla="*/ 275180 h 1734757"/>
                <a:gd name="connsiteX10-4751" fmla="*/ 5808795 w 8477198"/>
                <a:gd name="connsiteY10-4752" fmla="*/ 855594 h 1734757"/>
                <a:gd name="connsiteX11-4753" fmla="*/ 5680430 w 8477198"/>
                <a:gd name="connsiteY11-4754" fmla="*/ 987191 h 1734757"/>
                <a:gd name="connsiteX12-4755" fmla="*/ 5510508 w 8477198"/>
                <a:gd name="connsiteY12-4756" fmla="*/ 1166348 h 1734757"/>
                <a:gd name="connsiteX13-4757" fmla="*/ 5121256 w 8477198"/>
                <a:gd name="connsiteY13-4758" fmla="*/ 1556985 h 1734757"/>
                <a:gd name="connsiteX14-4759" fmla="*/ 4763865 w 8477198"/>
                <a:gd name="connsiteY14-4760" fmla="*/ 1734757 h 1734757"/>
                <a:gd name="connsiteX15-4761" fmla="*/ 4720923 w 8477198"/>
                <a:gd name="connsiteY15-4762" fmla="*/ 1730601 h 1734757"/>
                <a:gd name="connsiteX16-4763" fmla="*/ 4489127 w 8477198"/>
                <a:gd name="connsiteY16-4764" fmla="*/ 1387063 h 1734757"/>
                <a:gd name="connsiteX17-4765" fmla="*/ 4263334 w 8477198"/>
                <a:gd name="connsiteY17-4766" fmla="*/ 977494 h 1734757"/>
                <a:gd name="connsiteX18-4767" fmla="*/ 3395251 w 8477198"/>
                <a:gd name="connsiteY18-4768" fmla="*/ 982574 h 1734757"/>
                <a:gd name="connsiteX19-4769" fmla="*/ 2444518 w 8477198"/>
                <a:gd name="connsiteY19-4770" fmla="*/ 1209752 h 1734757"/>
                <a:gd name="connsiteX20-4771" fmla="*/ 2426181 w 8477198"/>
                <a:gd name="connsiteY20-4772" fmla="*/ 1207524 h 1734757"/>
                <a:gd name="connsiteX21-4773" fmla="*/ 2209922 w 8477198"/>
                <a:gd name="connsiteY21-4774" fmla="*/ 1255622 h 1734757"/>
                <a:gd name="connsiteX22-4775" fmla="*/ 1401027 w 8477198"/>
                <a:gd name="connsiteY22-4776" fmla="*/ 1328755 h 1734757"/>
                <a:gd name="connsiteX23-4777" fmla="*/ 1093369 w 8477198"/>
                <a:gd name="connsiteY23-4778" fmla="*/ 1317325 h 1734757"/>
                <a:gd name="connsiteX24-4779" fmla="*/ 116246 w 8477198"/>
                <a:gd name="connsiteY24-4780" fmla="*/ 971172 h 1734757"/>
                <a:gd name="connsiteX25-4781" fmla="*/ 9978 w 8477198"/>
                <a:gd name="connsiteY25-4782" fmla="*/ 496270 h 1734757"/>
                <a:gd name="connsiteX26-4783" fmla="*/ 174671 w 8477198"/>
                <a:gd name="connsiteY26-4784" fmla="*/ 0 h 1734757"/>
                <a:gd name="connsiteX27-4785" fmla="*/ 248668 w 8477198"/>
                <a:gd name="connsiteY27-4786" fmla="*/ 55572 h 1734757"/>
                <a:gd name="connsiteX28-4787" fmla="*/ 223737 w 8477198"/>
                <a:gd name="connsiteY28-4788" fmla="*/ 930610 h 1734757"/>
                <a:gd name="connsiteX29-4789" fmla="*/ 2444967 w 8477198"/>
                <a:gd name="connsiteY29-4790" fmla="*/ 1144923 h 1734757"/>
                <a:gd name="connsiteX30-4791" fmla="*/ 2502077 w 8477198"/>
                <a:gd name="connsiteY30-4792" fmla="*/ 1131626 h 1734757"/>
                <a:gd name="connsiteX31-4793" fmla="*/ 3384170 w 8477198"/>
                <a:gd name="connsiteY31-4794" fmla="*/ 923471 h 1734757"/>
                <a:gd name="connsiteX32-4795" fmla="*/ 4297041 w 8477198"/>
                <a:gd name="connsiteY32-4796" fmla="*/ 927626 h 1734757"/>
                <a:gd name="connsiteX33-4797" fmla="*/ 4521253 w 8477198"/>
                <a:gd name="connsiteY33-4798" fmla="*/ 1345422 h 1734757"/>
                <a:gd name="connsiteX34-4799" fmla="*/ 4715252 w 8477198"/>
                <a:gd name="connsiteY34-4800" fmla="*/ 1665473 h 1734757"/>
                <a:gd name="connsiteX35-4801" fmla="*/ 5465718 w 8477198"/>
                <a:gd name="connsiteY35-4802" fmla="*/ 1125715 h 1734757"/>
                <a:gd name="connsiteX36-4803" fmla="*/ 5764930 w 8477198"/>
                <a:gd name="connsiteY36-4804" fmla="*/ 814037 h 1734757"/>
                <a:gd name="connsiteX37-4805" fmla="*/ 6697194 w 8477198"/>
                <a:gd name="connsiteY37-4806" fmla="*/ 214691 h 1734757"/>
                <a:gd name="connsiteX0-4807" fmla="*/ 6697194 w 8477198"/>
                <a:gd name="connsiteY0-4808" fmla="*/ 214691 h 1734757"/>
                <a:gd name="connsiteX1-4809" fmla="*/ 6709661 w 8477198"/>
                <a:gd name="connsiteY1-4810" fmla="*/ 214691 h 1734757"/>
                <a:gd name="connsiteX2-4811" fmla="*/ 7145859 w 8477198"/>
                <a:gd name="connsiteY2-4812" fmla="*/ 789985 h 1734757"/>
                <a:gd name="connsiteX3-4813" fmla="*/ 7305313 w 8477198"/>
                <a:gd name="connsiteY3-4814" fmla="*/ 1114171 h 1734757"/>
                <a:gd name="connsiteX4-4815" fmla="*/ 8432560 w 8477198"/>
                <a:gd name="connsiteY4-4816" fmla="*/ 880513 h 1734757"/>
                <a:gd name="connsiteX5-4817" fmla="*/ 8477198 w 8477198"/>
                <a:gd name="connsiteY5-4818" fmla="*/ 929103 h 1734757"/>
                <a:gd name="connsiteX6-4819" fmla="*/ 7295155 w 8477198"/>
                <a:gd name="connsiteY6-4820" fmla="*/ 1173736 h 1734757"/>
                <a:gd name="connsiteX7-4821" fmla="*/ 7106763 w 8477198"/>
                <a:gd name="connsiteY7-4822" fmla="*/ 814498 h 1734757"/>
                <a:gd name="connsiteX8-4823" fmla="*/ 6708738 w 8477198"/>
                <a:gd name="connsiteY8-4824" fmla="*/ 275180 h 1734757"/>
                <a:gd name="connsiteX9-4825" fmla="*/ 6697656 w 8477198"/>
                <a:gd name="connsiteY9-4826" fmla="*/ 275180 h 1734757"/>
                <a:gd name="connsiteX10-4827" fmla="*/ 5808795 w 8477198"/>
                <a:gd name="connsiteY10-4828" fmla="*/ 855594 h 1734757"/>
                <a:gd name="connsiteX11-4829" fmla="*/ 5680430 w 8477198"/>
                <a:gd name="connsiteY11-4830" fmla="*/ 987191 h 1734757"/>
                <a:gd name="connsiteX12-4831" fmla="*/ 5510508 w 8477198"/>
                <a:gd name="connsiteY12-4832" fmla="*/ 1166348 h 1734757"/>
                <a:gd name="connsiteX13-4833" fmla="*/ 5121256 w 8477198"/>
                <a:gd name="connsiteY13-4834" fmla="*/ 1556985 h 1734757"/>
                <a:gd name="connsiteX14-4835" fmla="*/ 4763865 w 8477198"/>
                <a:gd name="connsiteY14-4836" fmla="*/ 1734757 h 1734757"/>
                <a:gd name="connsiteX15-4837" fmla="*/ 4720923 w 8477198"/>
                <a:gd name="connsiteY15-4838" fmla="*/ 1730601 h 1734757"/>
                <a:gd name="connsiteX16-4839" fmla="*/ 4489127 w 8477198"/>
                <a:gd name="connsiteY16-4840" fmla="*/ 1387063 h 1734757"/>
                <a:gd name="connsiteX17-4841" fmla="*/ 4263334 w 8477198"/>
                <a:gd name="connsiteY17-4842" fmla="*/ 977494 h 1734757"/>
                <a:gd name="connsiteX18-4843" fmla="*/ 3395251 w 8477198"/>
                <a:gd name="connsiteY18-4844" fmla="*/ 982574 h 1734757"/>
                <a:gd name="connsiteX19-4845" fmla="*/ 2444518 w 8477198"/>
                <a:gd name="connsiteY19-4846" fmla="*/ 1209752 h 1734757"/>
                <a:gd name="connsiteX20-4847" fmla="*/ 2426181 w 8477198"/>
                <a:gd name="connsiteY20-4848" fmla="*/ 1207524 h 1734757"/>
                <a:gd name="connsiteX21-4849" fmla="*/ 2209922 w 8477198"/>
                <a:gd name="connsiteY21-4850" fmla="*/ 1255622 h 1734757"/>
                <a:gd name="connsiteX22-4851" fmla="*/ 1401027 w 8477198"/>
                <a:gd name="connsiteY22-4852" fmla="*/ 1328755 h 1734757"/>
                <a:gd name="connsiteX23-4853" fmla="*/ 1093369 w 8477198"/>
                <a:gd name="connsiteY23-4854" fmla="*/ 1317325 h 1734757"/>
                <a:gd name="connsiteX24-4855" fmla="*/ 116246 w 8477198"/>
                <a:gd name="connsiteY24-4856" fmla="*/ 971172 h 1734757"/>
                <a:gd name="connsiteX25-4857" fmla="*/ 9978 w 8477198"/>
                <a:gd name="connsiteY25-4858" fmla="*/ 496270 h 1734757"/>
                <a:gd name="connsiteX26-4859" fmla="*/ 174671 w 8477198"/>
                <a:gd name="connsiteY26-4860" fmla="*/ 0 h 1734757"/>
                <a:gd name="connsiteX27-4861" fmla="*/ 248668 w 8477198"/>
                <a:gd name="connsiteY27-4862" fmla="*/ 55572 h 1734757"/>
                <a:gd name="connsiteX28-4863" fmla="*/ 223737 w 8477198"/>
                <a:gd name="connsiteY28-4864" fmla="*/ 930610 h 1734757"/>
                <a:gd name="connsiteX29-4865" fmla="*/ 2502077 w 8477198"/>
                <a:gd name="connsiteY29-4866" fmla="*/ 1131626 h 1734757"/>
                <a:gd name="connsiteX30-4867" fmla="*/ 3384170 w 8477198"/>
                <a:gd name="connsiteY30-4868" fmla="*/ 923471 h 1734757"/>
                <a:gd name="connsiteX31-4869" fmla="*/ 4297041 w 8477198"/>
                <a:gd name="connsiteY31-4870" fmla="*/ 927626 h 1734757"/>
                <a:gd name="connsiteX32-4871" fmla="*/ 4521253 w 8477198"/>
                <a:gd name="connsiteY32-4872" fmla="*/ 1345422 h 1734757"/>
                <a:gd name="connsiteX33-4873" fmla="*/ 4715252 w 8477198"/>
                <a:gd name="connsiteY33-4874" fmla="*/ 1665473 h 1734757"/>
                <a:gd name="connsiteX34-4875" fmla="*/ 5465718 w 8477198"/>
                <a:gd name="connsiteY34-4876" fmla="*/ 1125715 h 1734757"/>
                <a:gd name="connsiteX35-4877" fmla="*/ 5764930 w 8477198"/>
                <a:gd name="connsiteY35-4878" fmla="*/ 814037 h 1734757"/>
                <a:gd name="connsiteX36-4879" fmla="*/ 6697194 w 8477198"/>
                <a:gd name="connsiteY36-4880" fmla="*/ 214691 h 1734757"/>
                <a:gd name="connsiteX0-4881" fmla="*/ 6714652 w 8494656"/>
                <a:gd name="connsiteY0-4882" fmla="*/ 214691 h 1734757"/>
                <a:gd name="connsiteX1-4883" fmla="*/ 6727119 w 8494656"/>
                <a:gd name="connsiteY1-4884" fmla="*/ 214691 h 1734757"/>
                <a:gd name="connsiteX2-4885" fmla="*/ 7163317 w 8494656"/>
                <a:gd name="connsiteY2-4886" fmla="*/ 789985 h 1734757"/>
                <a:gd name="connsiteX3-4887" fmla="*/ 7322771 w 8494656"/>
                <a:gd name="connsiteY3-4888" fmla="*/ 1114171 h 1734757"/>
                <a:gd name="connsiteX4-4889" fmla="*/ 8450018 w 8494656"/>
                <a:gd name="connsiteY4-4890" fmla="*/ 880513 h 1734757"/>
                <a:gd name="connsiteX5-4891" fmla="*/ 8494656 w 8494656"/>
                <a:gd name="connsiteY5-4892" fmla="*/ 929103 h 1734757"/>
                <a:gd name="connsiteX6-4893" fmla="*/ 7312613 w 8494656"/>
                <a:gd name="connsiteY6-4894" fmla="*/ 1173736 h 1734757"/>
                <a:gd name="connsiteX7-4895" fmla="*/ 7124221 w 8494656"/>
                <a:gd name="connsiteY7-4896" fmla="*/ 814498 h 1734757"/>
                <a:gd name="connsiteX8-4897" fmla="*/ 6726196 w 8494656"/>
                <a:gd name="connsiteY8-4898" fmla="*/ 275180 h 1734757"/>
                <a:gd name="connsiteX9-4899" fmla="*/ 6715114 w 8494656"/>
                <a:gd name="connsiteY9-4900" fmla="*/ 275180 h 1734757"/>
                <a:gd name="connsiteX10-4901" fmla="*/ 5826253 w 8494656"/>
                <a:gd name="connsiteY10-4902" fmla="*/ 855594 h 1734757"/>
                <a:gd name="connsiteX11-4903" fmla="*/ 5697888 w 8494656"/>
                <a:gd name="connsiteY11-4904" fmla="*/ 987191 h 1734757"/>
                <a:gd name="connsiteX12-4905" fmla="*/ 5527966 w 8494656"/>
                <a:gd name="connsiteY12-4906" fmla="*/ 1166348 h 1734757"/>
                <a:gd name="connsiteX13-4907" fmla="*/ 5138714 w 8494656"/>
                <a:gd name="connsiteY13-4908" fmla="*/ 1556985 h 1734757"/>
                <a:gd name="connsiteX14-4909" fmla="*/ 4781323 w 8494656"/>
                <a:gd name="connsiteY14-4910" fmla="*/ 1734757 h 1734757"/>
                <a:gd name="connsiteX15-4911" fmla="*/ 4738381 w 8494656"/>
                <a:gd name="connsiteY15-4912" fmla="*/ 1730601 h 1734757"/>
                <a:gd name="connsiteX16-4913" fmla="*/ 4506585 w 8494656"/>
                <a:gd name="connsiteY16-4914" fmla="*/ 1387063 h 1734757"/>
                <a:gd name="connsiteX17-4915" fmla="*/ 4280792 w 8494656"/>
                <a:gd name="connsiteY17-4916" fmla="*/ 977494 h 1734757"/>
                <a:gd name="connsiteX18-4917" fmla="*/ 3412709 w 8494656"/>
                <a:gd name="connsiteY18-4918" fmla="*/ 982574 h 1734757"/>
                <a:gd name="connsiteX19-4919" fmla="*/ 2461976 w 8494656"/>
                <a:gd name="connsiteY19-4920" fmla="*/ 1209752 h 1734757"/>
                <a:gd name="connsiteX20-4921" fmla="*/ 2443639 w 8494656"/>
                <a:gd name="connsiteY20-4922" fmla="*/ 1207524 h 1734757"/>
                <a:gd name="connsiteX21-4923" fmla="*/ 2227380 w 8494656"/>
                <a:gd name="connsiteY21-4924" fmla="*/ 1255622 h 1734757"/>
                <a:gd name="connsiteX22-4925" fmla="*/ 1418485 w 8494656"/>
                <a:gd name="connsiteY22-4926" fmla="*/ 1328755 h 1734757"/>
                <a:gd name="connsiteX23-4927" fmla="*/ 1110827 w 8494656"/>
                <a:gd name="connsiteY23-4928" fmla="*/ 1317325 h 1734757"/>
                <a:gd name="connsiteX24-4929" fmla="*/ 133704 w 8494656"/>
                <a:gd name="connsiteY24-4930" fmla="*/ 971172 h 1734757"/>
                <a:gd name="connsiteX25-4931" fmla="*/ 27436 w 8494656"/>
                <a:gd name="connsiteY25-4932" fmla="*/ 496270 h 1734757"/>
                <a:gd name="connsiteX26-4933" fmla="*/ 192129 w 8494656"/>
                <a:gd name="connsiteY26-4934" fmla="*/ 0 h 1734757"/>
                <a:gd name="connsiteX27-4935" fmla="*/ 266126 w 8494656"/>
                <a:gd name="connsiteY27-4936" fmla="*/ 55572 h 1734757"/>
                <a:gd name="connsiteX28-4937" fmla="*/ 241195 w 8494656"/>
                <a:gd name="connsiteY28-4938" fmla="*/ 930610 h 1734757"/>
                <a:gd name="connsiteX29-4939" fmla="*/ 3401628 w 8494656"/>
                <a:gd name="connsiteY29-4940" fmla="*/ 923471 h 1734757"/>
                <a:gd name="connsiteX30-4941" fmla="*/ 4314499 w 8494656"/>
                <a:gd name="connsiteY30-4942" fmla="*/ 927626 h 1734757"/>
                <a:gd name="connsiteX31-4943" fmla="*/ 4538711 w 8494656"/>
                <a:gd name="connsiteY31-4944" fmla="*/ 1345422 h 1734757"/>
                <a:gd name="connsiteX32-4945" fmla="*/ 4732710 w 8494656"/>
                <a:gd name="connsiteY32-4946" fmla="*/ 1665473 h 1734757"/>
                <a:gd name="connsiteX33-4947" fmla="*/ 5483176 w 8494656"/>
                <a:gd name="connsiteY33-4948" fmla="*/ 1125715 h 1734757"/>
                <a:gd name="connsiteX34-4949" fmla="*/ 5782388 w 8494656"/>
                <a:gd name="connsiteY34-4950" fmla="*/ 814037 h 1734757"/>
                <a:gd name="connsiteX35-4951" fmla="*/ 6714652 w 8494656"/>
                <a:gd name="connsiteY35-4952" fmla="*/ 214691 h 1734757"/>
                <a:gd name="connsiteX0-4953" fmla="*/ 6723232 w 8503236"/>
                <a:gd name="connsiteY0-4954" fmla="*/ 214691 h 1734757"/>
                <a:gd name="connsiteX1-4955" fmla="*/ 6735699 w 8503236"/>
                <a:gd name="connsiteY1-4956" fmla="*/ 214691 h 1734757"/>
                <a:gd name="connsiteX2-4957" fmla="*/ 7171897 w 8503236"/>
                <a:gd name="connsiteY2-4958" fmla="*/ 789985 h 1734757"/>
                <a:gd name="connsiteX3-4959" fmla="*/ 7331351 w 8503236"/>
                <a:gd name="connsiteY3-4960" fmla="*/ 1114171 h 1734757"/>
                <a:gd name="connsiteX4-4961" fmla="*/ 8458598 w 8503236"/>
                <a:gd name="connsiteY4-4962" fmla="*/ 880513 h 1734757"/>
                <a:gd name="connsiteX5-4963" fmla="*/ 8503236 w 8503236"/>
                <a:gd name="connsiteY5-4964" fmla="*/ 929103 h 1734757"/>
                <a:gd name="connsiteX6-4965" fmla="*/ 7321193 w 8503236"/>
                <a:gd name="connsiteY6-4966" fmla="*/ 1173736 h 1734757"/>
                <a:gd name="connsiteX7-4967" fmla="*/ 7132801 w 8503236"/>
                <a:gd name="connsiteY7-4968" fmla="*/ 814498 h 1734757"/>
                <a:gd name="connsiteX8-4969" fmla="*/ 6734776 w 8503236"/>
                <a:gd name="connsiteY8-4970" fmla="*/ 275180 h 1734757"/>
                <a:gd name="connsiteX9-4971" fmla="*/ 6723694 w 8503236"/>
                <a:gd name="connsiteY9-4972" fmla="*/ 275180 h 1734757"/>
                <a:gd name="connsiteX10-4973" fmla="*/ 5834833 w 8503236"/>
                <a:gd name="connsiteY10-4974" fmla="*/ 855594 h 1734757"/>
                <a:gd name="connsiteX11-4975" fmla="*/ 5706468 w 8503236"/>
                <a:gd name="connsiteY11-4976" fmla="*/ 987191 h 1734757"/>
                <a:gd name="connsiteX12-4977" fmla="*/ 5536546 w 8503236"/>
                <a:gd name="connsiteY12-4978" fmla="*/ 1166348 h 1734757"/>
                <a:gd name="connsiteX13-4979" fmla="*/ 5147294 w 8503236"/>
                <a:gd name="connsiteY13-4980" fmla="*/ 1556985 h 1734757"/>
                <a:gd name="connsiteX14-4981" fmla="*/ 4789903 w 8503236"/>
                <a:gd name="connsiteY14-4982" fmla="*/ 1734757 h 1734757"/>
                <a:gd name="connsiteX15-4983" fmla="*/ 4746961 w 8503236"/>
                <a:gd name="connsiteY15-4984" fmla="*/ 1730601 h 1734757"/>
                <a:gd name="connsiteX16-4985" fmla="*/ 4515165 w 8503236"/>
                <a:gd name="connsiteY16-4986" fmla="*/ 1387063 h 1734757"/>
                <a:gd name="connsiteX17-4987" fmla="*/ 4289372 w 8503236"/>
                <a:gd name="connsiteY17-4988" fmla="*/ 977494 h 1734757"/>
                <a:gd name="connsiteX18-4989" fmla="*/ 3421289 w 8503236"/>
                <a:gd name="connsiteY18-4990" fmla="*/ 982574 h 1734757"/>
                <a:gd name="connsiteX19-4991" fmla="*/ 2470556 w 8503236"/>
                <a:gd name="connsiteY19-4992" fmla="*/ 1209752 h 1734757"/>
                <a:gd name="connsiteX20-4993" fmla="*/ 2452219 w 8503236"/>
                <a:gd name="connsiteY20-4994" fmla="*/ 1207524 h 1734757"/>
                <a:gd name="connsiteX21-4995" fmla="*/ 2235960 w 8503236"/>
                <a:gd name="connsiteY21-4996" fmla="*/ 1255622 h 1734757"/>
                <a:gd name="connsiteX22-4997" fmla="*/ 1427065 w 8503236"/>
                <a:gd name="connsiteY22-4998" fmla="*/ 1328755 h 1734757"/>
                <a:gd name="connsiteX23-4999" fmla="*/ 1119407 w 8503236"/>
                <a:gd name="connsiteY23-5000" fmla="*/ 1317325 h 1734757"/>
                <a:gd name="connsiteX24-5001" fmla="*/ 142284 w 8503236"/>
                <a:gd name="connsiteY24-5002" fmla="*/ 971172 h 1734757"/>
                <a:gd name="connsiteX25-5003" fmla="*/ 36016 w 8503236"/>
                <a:gd name="connsiteY25-5004" fmla="*/ 496270 h 1734757"/>
                <a:gd name="connsiteX26-5005" fmla="*/ 200709 w 8503236"/>
                <a:gd name="connsiteY26-5006" fmla="*/ 0 h 1734757"/>
                <a:gd name="connsiteX27-5007" fmla="*/ 274706 w 8503236"/>
                <a:gd name="connsiteY27-5008" fmla="*/ 55572 h 1734757"/>
                <a:gd name="connsiteX28-5009" fmla="*/ 249775 w 8503236"/>
                <a:gd name="connsiteY28-5010" fmla="*/ 930610 h 1734757"/>
                <a:gd name="connsiteX29-5011" fmla="*/ 3526130 w 8503236"/>
                <a:gd name="connsiteY29-5012" fmla="*/ 840111 h 1734757"/>
                <a:gd name="connsiteX30-5013" fmla="*/ 4323079 w 8503236"/>
                <a:gd name="connsiteY30-5014" fmla="*/ 927626 h 1734757"/>
                <a:gd name="connsiteX31-5015" fmla="*/ 4547291 w 8503236"/>
                <a:gd name="connsiteY31-5016" fmla="*/ 1345422 h 1734757"/>
                <a:gd name="connsiteX32-5017" fmla="*/ 4741290 w 8503236"/>
                <a:gd name="connsiteY32-5018" fmla="*/ 1665473 h 1734757"/>
                <a:gd name="connsiteX33-5019" fmla="*/ 5491756 w 8503236"/>
                <a:gd name="connsiteY33-5020" fmla="*/ 1125715 h 1734757"/>
                <a:gd name="connsiteX34-5021" fmla="*/ 5790968 w 8503236"/>
                <a:gd name="connsiteY34-5022" fmla="*/ 814037 h 1734757"/>
                <a:gd name="connsiteX35-5023" fmla="*/ 6723232 w 8503236"/>
                <a:gd name="connsiteY35-5024" fmla="*/ 214691 h 1734757"/>
                <a:gd name="connsiteX0-5025" fmla="*/ 6723232 w 8503236"/>
                <a:gd name="connsiteY0-5026" fmla="*/ 214691 h 1734757"/>
                <a:gd name="connsiteX1-5027" fmla="*/ 6735699 w 8503236"/>
                <a:gd name="connsiteY1-5028" fmla="*/ 214691 h 1734757"/>
                <a:gd name="connsiteX2-5029" fmla="*/ 7171897 w 8503236"/>
                <a:gd name="connsiteY2-5030" fmla="*/ 789985 h 1734757"/>
                <a:gd name="connsiteX3-5031" fmla="*/ 7331351 w 8503236"/>
                <a:gd name="connsiteY3-5032" fmla="*/ 1114171 h 1734757"/>
                <a:gd name="connsiteX4-5033" fmla="*/ 8458598 w 8503236"/>
                <a:gd name="connsiteY4-5034" fmla="*/ 880513 h 1734757"/>
                <a:gd name="connsiteX5-5035" fmla="*/ 8503236 w 8503236"/>
                <a:gd name="connsiteY5-5036" fmla="*/ 929103 h 1734757"/>
                <a:gd name="connsiteX6-5037" fmla="*/ 7321193 w 8503236"/>
                <a:gd name="connsiteY6-5038" fmla="*/ 1173736 h 1734757"/>
                <a:gd name="connsiteX7-5039" fmla="*/ 7132801 w 8503236"/>
                <a:gd name="connsiteY7-5040" fmla="*/ 814498 h 1734757"/>
                <a:gd name="connsiteX8-5041" fmla="*/ 6734776 w 8503236"/>
                <a:gd name="connsiteY8-5042" fmla="*/ 275180 h 1734757"/>
                <a:gd name="connsiteX9-5043" fmla="*/ 6723694 w 8503236"/>
                <a:gd name="connsiteY9-5044" fmla="*/ 275180 h 1734757"/>
                <a:gd name="connsiteX10-5045" fmla="*/ 5834833 w 8503236"/>
                <a:gd name="connsiteY10-5046" fmla="*/ 855594 h 1734757"/>
                <a:gd name="connsiteX11-5047" fmla="*/ 5706468 w 8503236"/>
                <a:gd name="connsiteY11-5048" fmla="*/ 987191 h 1734757"/>
                <a:gd name="connsiteX12-5049" fmla="*/ 5536546 w 8503236"/>
                <a:gd name="connsiteY12-5050" fmla="*/ 1166348 h 1734757"/>
                <a:gd name="connsiteX13-5051" fmla="*/ 5147294 w 8503236"/>
                <a:gd name="connsiteY13-5052" fmla="*/ 1556985 h 1734757"/>
                <a:gd name="connsiteX14-5053" fmla="*/ 4789903 w 8503236"/>
                <a:gd name="connsiteY14-5054" fmla="*/ 1734757 h 1734757"/>
                <a:gd name="connsiteX15-5055" fmla="*/ 4746961 w 8503236"/>
                <a:gd name="connsiteY15-5056" fmla="*/ 1730601 h 1734757"/>
                <a:gd name="connsiteX16-5057" fmla="*/ 4515165 w 8503236"/>
                <a:gd name="connsiteY16-5058" fmla="*/ 1387063 h 1734757"/>
                <a:gd name="connsiteX17-5059" fmla="*/ 4289372 w 8503236"/>
                <a:gd name="connsiteY17-5060" fmla="*/ 977494 h 1734757"/>
                <a:gd name="connsiteX18-5061" fmla="*/ 3421289 w 8503236"/>
                <a:gd name="connsiteY18-5062" fmla="*/ 982574 h 1734757"/>
                <a:gd name="connsiteX19-5063" fmla="*/ 2470556 w 8503236"/>
                <a:gd name="connsiteY19-5064" fmla="*/ 1209752 h 1734757"/>
                <a:gd name="connsiteX20-5065" fmla="*/ 2452219 w 8503236"/>
                <a:gd name="connsiteY20-5066" fmla="*/ 1207524 h 1734757"/>
                <a:gd name="connsiteX21-5067" fmla="*/ 2235960 w 8503236"/>
                <a:gd name="connsiteY21-5068" fmla="*/ 1255622 h 1734757"/>
                <a:gd name="connsiteX22-5069" fmla="*/ 1427065 w 8503236"/>
                <a:gd name="connsiteY22-5070" fmla="*/ 1328755 h 1734757"/>
                <a:gd name="connsiteX23-5071" fmla="*/ 1119407 w 8503236"/>
                <a:gd name="connsiteY23-5072" fmla="*/ 1317325 h 1734757"/>
                <a:gd name="connsiteX24-5073" fmla="*/ 142284 w 8503236"/>
                <a:gd name="connsiteY24-5074" fmla="*/ 971172 h 1734757"/>
                <a:gd name="connsiteX25-5075" fmla="*/ 36016 w 8503236"/>
                <a:gd name="connsiteY25-5076" fmla="*/ 496270 h 1734757"/>
                <a:gd name="connsiteX26-5077" fmla="*/ 200709 w 8503236"/>
                <a:gd name="connsiteY26-5078" fmla="*/ 0 h 1734757"/>
                <a:gd name="connsiteX27-5079" fmla="*/ 274706 w 8503236"/>
                <a:gd name="connsiteY27-5080" fmla="*/ 55572 h 1734757"/>
                <a:gd name="connsiteX28-5081" fmla="*/ 249775 w 8503236"/>
                <a:gd name="connsiteY28-5082" fmla="*/ 930610 h 1734757"/>
                <a:gd name="connsiteX29-5083" fmla="*/ 3526130 w 8503236"/>
                <a:gd name="connsiteY29-5084" fmla="*/ 840111 h 1734757"/>
                <a:gd name="connsiteX30-5085" fmla="*/ 4323079 w 8503236"/>
                <a:gd name="connsiteY30-5086" fmla="*/ 927626 h 1734757"/>
                <a:gd name="connsiteX31-5087" fmla="*/ 4547291 w 8503236"/>
                <a:gd name="connsiteY31-5088" fmla="*/ 1345422 h 1734757"/>
                <a:gd name="connsiteX32-5089" fmla="*/ 4741290 w 8503236"/>
                <a:gd name="connsiteY32-5090" fmla="*/ 1665473 h 1734757"/>
                <a:gd name="connsiteX33-5091" fmla="*/ 5491756 w 8503236"/>
                <a:gd name="connsiteY33-5092" fmla="*/ 1125715 h 1734757"/>
                <a:gd name="connsiteX34-5093" fmla="*/ 5790968 w 8503236"/>
                <a:gd name="connsiteY34-5094" fmla="*/ 814037 h 1734757"/>
                <a:gd name="connsiteX35-5095" fmla="*/ 6723232 w 8503236"/>
                <a:gd name="connsiteY35-5096" fmla="*/ 214691 h 1734757"/>
                <a:gd name="connsiteX0-5097" fmla="*/ 6723232 w 8503236"/>
                <a:gd name="connsiteY0-5098" fmla="*/ 214691 h 1734757"/>
                <a:gd name="connsiteX1-5099" fmla="*/ 6735699 w 8503236"/>
                <a:gd name="connsiteY1-5100" fmla="*/ 214691 h 1734757"/>
                <a:gd name="connsiteX2-5101" fmla="*/ 7171897 w 8503236"/>
                <a:gd name="connsiteY2-5102" fmla="*/ 789985 h 1734757"/>
                <a:gd name="connsiteX3-5103" fmla="*/ 7331351 w 8503236"/>
                <a:gd name="connsiteY3-5104" fmla="*/ 1114171 h 1734757"/>
                <a:gd name="connsiteX4-5105" fmla="*/ 8458598 w 8503236"/>
                <a:gd name="connsiteY4-5106" fmla="*/ 880513 h 1734757"/>
                <a:gd name="connsiteX5-5107" fmla="*/ 8503236 w 8503236"/>
                <a:gd name="connsiteY5-5108" fmla="*/ 929103 h 1734757"/>
                <a:gd name="connsiteX6-5109" fmla="*/ 7321193 w 8503236"/>
                <a:gd name="connsiteY6-5110" fmla="*/ 1173736 h 1734757"/>
                <a:gd name="connsiteX7-5111" fmla="*/ 7132801 w 8503236"/>
                <a:gd name="connsiteY7-5112" fmla="*/ 814498 h 1734757"/>
                <a:gd name="connsiteX8-5113" fmla="*/ 6734776 w 8503236"/>
                <a:gd name="connsiteY8-5114" fmla="*/ 275180 h 1734757"/>
                <a:gd name="connsiteX9-5115" fmla="*/ 6723694 w 8503236"/>
                <a:gd name="connsiteY9-5116" fmla="*/ 275180 h 1734757"/>
                <a:gd name="connsiteX10-5117" fmla="*/ 5834833 w 8503236"/>
                <a:gd name="connsiteY10-5118" fmla="*/ 855594 h 1734757"/>
                <a:gd name="connsiteX11-5119" fmla="*/ 5706468 w 8503236"/>
                <a:gd name="connsiteY11-5120" fmla="*/ 987191 h 1734757"/>
                <a:gd name="connsiteX12-5121" fmla="*/ 5536546 w 8503236"/>
                <a:gd name="connsiteY12-5122" fmla="*/ 1166348 h 1734757"/>
                <a:gd name="connsiteX13-5123" fmla="*/ 5147294 w 8503236"/>
                <a:gd name="connsiteY13-5124" fmla="*/ 1556985 h 1734757"/>
                <a:gd name="connsiteX14-5125" fmla="*/ 4789903 w 8503236"/>
                <a:gd name="connsiteY14-5126" fmla="*/ 1734757 h 1734757"/>
                <a:gd name="connsiteX15-5127" fmla="*/ 4746961 w 8503236"/>
                <a:gd name="connsiteY15-5128" fmla="*/ 1730601 h 1734757"/>
                <a:gd name="connsiteX16-5129" fmla="*/ 4515165 w 8503236"/>
                <a:gd name="connsiteY16-5130" fmla="*/ 1387063 h 1734757"/>
                <a:gd name="connsiteX17-5131" fmla="*/ 4289372 w 8503236"/>
                <a:gd name="connsiteY17-5132" fmla="*/ 977494 h 1734757"/>
                <a:gd name="connsiteX18-5133" fmla="*/ 3421289 w 8503236"/>
                <a:gd name="connsiteY18-5134" fmla="*/ 982574 h 1734757"/>
                <a:gd name="connsiteX19-5135" fmla="*/ 2470556 w 8503236"/>
                <a:gd name="connsiteY19-5136" fmla="*/ 1209752 h 1734757"/>
                <a:gd name="connsiteX20-5137" fmla="*/ 2452219 w 8503236"/>
                <a:gd name="connsiteY20-5138" fmla="*/ 1207524 h 1734757"/>
                <a:gd name="connsiteX21-5139" fmla="*/ 2235960 w 8503236"/>
                <a:gd name="connsiteY21-5140" fmla="*/ 1255622 h 1734757"/>
                <a:gd name="connsiteX22-5141" fmla="*/ 1427065 w 8503236"/>
                <a:gd name="connsiteY22-5142" fmla="*/ 1328755 h 1734757"/>
                <a:gd name="connsiteX23-5143" fmla="*/ 1119407 w 8503236"/>
                <a:gd name="connsiteY23-5144" fmla="*/ 1317325 h 1734757"/>
                <a:gd name="connsiteX24-5145" fmla="*/ 142284 w 8503236"/>
                <a:gd name="connsiteY24-5146" fmla="*/ 971172 h 1734757"/>
                <a:gd name="connsiteX25-5147" fmla="*/ 36016 w 8503236"/>
                <a:gd name="connsiteY25-5148" fmla="*/ 496270 h 1734757"/>
                <a:gd name="connsiteX26-5149" fmla="*/ 200709 w 8503236"/>
                <a:gd name="connsiteY26-5150" fmla="*/ 0 h 1734757"/>
                <a:gd name="connsiteX27-5151" fmla="*/ 274706 w 8503236"/>
                <a:gd name="connsiteY27-5152" fmla="*/ 55572 h 1734757"/>
                <a:gd name="connsiteX28-5153" fmla="*/ 249775 w 8503236"/>
                <a:gd name="connsiteY28-5154" fmla="*/ 930610 h 1734757"/>
                <a:gd name="connsiteX29-5155" fmla="*/ 3526130 w 8503236"/>
                <a:gd name="connsiteY29-5156" fmla="*/ 840111 h 1734757"/>
                <a:gd name="connsiteX30-5157" fmla="*/ 4323079 w 8503236"/>
                <a:gd name="connsiteY30-5158" fmla="*/ 927626 h 1734757"/>
                <a:gd name="connsiteX31-5159" fmla="*/ 4547291 w 8503236"/>
                <a:gd name="connsiteY31-5160" fmla="*/ 1345422 h 1734757"/>
                <a:gd name="connsiteX32-5161" fmla="*/ 4741290 w 8503236"/>
                <a:gd name="connsiteY32-5162" fmla="*/ 1665473 h 1734757"/>
                <a:gd name="connsiteX33-5163" fmla="*/ 5491756 w 8503236"/>
                <a:gd name="connsiteY33-5164" fmla="*/ 1125715 h 1734757"/>
                <a:gd name="connsiteX34-5165" fmla="*/ 5790968 w 8503236"/>
                <a:gd name="connsiteY34-5166" fmla="*/ 814037 h 1734757"/>
                <a:gd name="connsiteX35-5167" fmla="*/ 6723232 w 8503236"/>
                <a:gd name="connsiteY35-5168" fmla="*/ 214691 h 1734757"/>
                <a:gd name="connsiteX0-5169" fmla="*/ 6723232 w 8503236"/>
                <a:gd name="connsiteY0-5170" fmla="*/ 214691 h 1734757"/>
                <a:gd name="connsiteX1-5171" fmla="*/ 6735699 w 8503236"/>
                <a:gd name="connsiteY1-5172" fmla="*/ 214691 h 1734757"/>
                <a:gd name="connsiteX2-5173" fmla="*/ 7171897 w 8503236"/>
                <a:gd name="connsiteY2-5174" fmla="*/ 789985 h 1734757"/>
                <a:gd name="connsiteX3-5175" fmla="*/ 7331351 w 8503236"/>
                <a:gd name="connsiteY3-5176" fmla="*/ 1114171 h 1734757"/>
                <a:gd name="connsiteX4-5177" fmla="*/ 8458598 w 8503236"/>
                <a:gd name="connsiteY4-5178" fmla="*/ 880513 h 1734757"/>
                <a:gd name="connsiteX5-5179" fmla="*/ 8503236 w 8503236"/>
                <a:gd name="connsiteY5-5180" fmla="*/ 929103 h 1734757"/>
                <a:gd name="connsiteX6-5181" fmla="*/ 7321193 w 8503236"/>
                <a:gd name="connsiteY6-5182" fmla="*/ 1173736 h 1734757"/>
                <a:gd name="connsiteX7-5183" fmla="*/ 7132801 w 8503236"/>
                <a:gd name="connsiteY7-5184" fmla="*/ 814498 h 1734757"/>
                <a:gd name="connsiteX8-5185" fmla="*/ 6734776 w 8503236"/>
                <a:gd name="connsiteY8-5186" fmla="*/ 275180 h 1734757"/>
                <a:gd name="connsiteX9-5187" fmla="*/ 6723694 w 8503236"/>
                <a:gd name="connsiteY9-5188" fmla="*/ 275180 h 1734757"/>
                <a:gd name="connsiteX10-5189" fmla="*/ 5834833 w 8503236"/>
                <a:gd name="connsiteY10-5190" fmla="*/ 855594 h 1734757"/>
                <a:gd name="connsiteX11-5191" fmla="*/ 5706468 w 8503236"/>
                <a:gd name="connsiteY11-5192" fmla="*/ 987191 h 1734757"/>
                <a:gd name="connsiteX12-5193" fmla="*/ 5536546 w 8503236"/>
                <a:gd name="connsiteY12-5194" fmla="*/ 1166348 h 1734757"/>
                <a:gd name="connsiteX13-5195" fmla="*/ 5147294 w 8503236"/>
                <a:gd name="connsiteY13-5196" fmla="*/ 1556985 h 1734757"/>
                <a:gd name="connsiteX14-5197" fmla="*/ 4789903 w 8503236"/>
                <a:gd name="connsiteY14-5198" fmla="*/ 1734757 h 1734757"/>
                <a:gd name="connsiteX15-5199" fmla="*/ 4746961 w 8503236"/>
                <a:gd name="connsiteY15-5200" fmla="*/ 1730601 h 1734757"/>
                <a:gd name="connsiteX16-5201" fmla="*/ 4515165 w 8503236"/>
                <a:gd name="connsiteY16-5202" fmla="*/ 1387063 h 1734757"/>
                <a:gd name="connsiteX17-5203" fmla="*/ 4289372 w 8503236"/>
                <a:gd name="connsiteY17-5204" fmla="*/ 977494 h 1734757"/>
                <a:gd name="connsiteX18-5205" fmla="*/ 3421289 w 8503236"/>
                <a:gd name="connsiteY18-5206" fmla="*/ 982574 h 1734757"/>
                <a:gd name="connsiteX19-5207" fmla="*/ 2470556 w 8503236"/>
                <a:gd name="connsiteY19-5208" fmla="*/ 1209752 h 1734757"/>
                <a:gd name="connsiteX20-5209" fmla="*/ 2452219 w 8503236"/>
                <a:gd name="connsiteY20-5210" fmla="*/ 1207524 h 1734757"/>
                <a:gd name="connsiteX21-5211" fmla="*/ 2235960 w 8503236"/>
                <a:gd name="connsiteY21-5212" fmla="*/ 1255622 h 1734757"/>
                <a:gd name="connsiteX22-5213" fmla="*/ 1427065 w 8503236"/>
                <a:gd name="connsiteY22-5214" fmla="*/ 1328755 h 1734757"/>
                <a:gd name="connsiteX23-5215" fmla="*/ 1119407 w 8503236"/>
                <a:gd name="connsiteY23-5216" fmla="*/ 1317325 h 1734757"/>
                <a:gd name="connsiteX24-5217" fmla="*/ 142284 w 8503236"/>
                <a:gd name="connsiteY24-5218" fmla="*/ 971172 h 1734757"/>
                <a:gd name="connsiteX25-5219" fmla="*/ 36016 w 8503236"/>
                <a:gd name="connsiteY25-5220" fmla="*/ 496270 h 1734757"/>
                <a:gd name="connsiteX26-5221" fmla="*/ 200709 w 8503236"/>
                <a:gd name="connsiteY26-5222" fmla="*/ 0 h 1734757"/>
                <a:gd name="connsiteX27-5223" fmla="*/ 274706 w 8503236"/>
                <a:gd name="connsiteY27-5224" fmla="*/ 55572 h 1734757"/>
                <a:gd name="connsiteX28-5225" fmla="*/ 249775 w 8503236"/>
                <a:gd name="connsiteY28-5226" fmla="*/ 930610 h 1734757"/>
                <a:gd name="connsiteX29-5227" fmla="*/ 3526130 w 8503236"/>
                <a:gd name="connsiteY29-5228" fmla="*/ 840111 h 1734757"/>
                <a:gd name="connsiteX30-5229" fmla="*/ 4297319 w 8503236"/>
                <a:gd name="connsiteY30-5230" fmla="*/ 872053 h 1734757"/>
                <a:gd name="connsiteX31-5231" fmla="*/ 4547291 w 8503236"/>
                <a:gd name="connsiteY31-5232" fmla="*/ 1345422 h 1734757"/>
                <a:gd name="connsiteX32-5233" fmla="*/ 4741290 w 8503236"/>
                <a:gd name="connsiteY32-5234" fmla="*/ 1665473 h 1734757"/>
                <a:gd name="connsiteX33-5235" fmla="*/ 5491756 w 8503236"/>
                <a:gd name="connsiteY33-5236" fmla="*/ 1125715 h 1734757"/>
                <a:gd name="connsiteX34-5237" fmla="*/ 5790968 w 8503236"/>
                <a:gd name="connsiteY34-5238" fmla="*/ 814037 h 1734757"/>
                <a:gd name="connsiteX35-5239" fmla="*/ 6723232 w 8503236"/>
                <a:gd name="connsiteY35-5240" fmla="*/ 214691 h 1734757"/>
                <a:gd name="connsiteX0-5241" fmla="*/ 6723232 w 8503236"/>
                <a:gd name="connsiteY0-5242" fmla="*/ 214691 h 1734757"/>
                <a:gd name="connsiteX1-5243" fmla="*/ 6735699 w 8503236"/>
                <a:gd name="connsiteY1-5244" fmla="*/ 214691 h 1734757"/>
                <a:gd name="connsiteX2-5245" fmla="*/ 7171897 w 8503236"/>
                <a:gd name="connsiteY2-5246" fmla="*/ 789985 h 1734757"/>
                <a:gd name="connsiteX3-5247" fmla="*/ 7331351 w 8503236"/>
                <a:gd name="connsiteY3-5248" fmla="*/ 1114171 h 1734757"/>
                <a:gd name="connsiteX4-5249" fmla="*/ 8458598 w 8503236"/>
                <a:gd name="connsiteY4-5250" fmla="*/ 880513 h 1734757"/>
                <a:gd name="connsiteX5-5251" fmla="*/ 8503236 w 8503236"/>
                <a:gd name="connsiteY5-5252" fmla="*/ 929103 h 1734757"/>
                <a:gd name="connsiteX6-5253" fmla="*/ 7321193 w 8503236"/>
                <a:gd name="connsiteY6-5254" fmla="*/ 1173736 h 1734757"/>
                <a:gd name="connsiteX7-5255" fmla="*/ 7132801 w 8503236"/>
                <a:gd name="connsiteY7-5256" fmla="*/ 814498 h 1734757"/>
                <a:gd name="connsiteX8-5257" fmla="*/ 6734776 w 8503236"/>
                <a:gd name="connsiteY8-5258" fmla="*/ 275180 h 1734757"/>
                <a:gd name="connsiteX9-5259" fmla="*/ 6723694 w 8503236"/>
                <a:gd name="connsiteY9-5260" fmla="*/ 275180 h 1734757"/>
                <a:gd name="connsiteX10-5261" fmla="*/ 5834833 w 8503236"/>
                <a:gd name="connsiteY10-5262" fmla="*/ 855594 h 1734757"/>
                <a:gd name="connsiteX11-5263" fmla="*/ 5706468 w 8503236"/>
                <a:gd name="connsiteY11-5264" fmla="*/ 987191 h 1734757"/>
                <a:gd name="connsiteX12-5265" fmla="*/ 5536546 w 8503236"/>
                <a:gd name="connsiteY12-5266" fmla="*/ 1166348 h 1734757"/>
                <a:gd name="connsiteX13-5267" fmla="*/ 5147294 w 8503236"/>
                <a:gd name="connsiteY13-5268" fmla="*/ 1556985 h 1734757"/>
                <a:gd name="connsiteX14-5269" fmla="*/ 4789903 w 8503236"/>
                <a:gd name="connsiteY14-5270" fmla="*/ 1734757 h 1734757"/>
                <a:gd name="connsiteX15-5271" fmla="*/ 4746961 w 8503236"/>
                <a:gd name="connsiteY15-5272" fmla="*/ 1730601 h 1734757"/>
                <a:gd name="connsiteX16-5273" fmla="*/ 4515165 w 8503236"/>
                <a:gd name="connsiteY16-5274" fmla="*/ 1387063 h 1734757"/>
                <a:gd name="connsiteX17-5275" fmla="*/ 4289372 w 8503236"/>
                <a:gd name="connsiteY17-5276" fmla="*/ 977494 h 1734757"/>
                <a:gd name="connsiteX18-5277" fmla="*/ 3421289 w 8503236"/>
                <a:gd name="connsiteY18-5278" fmla="*/ 982574 h 1734757"/>
                <a:gd name="connsiteX19-5279" fmla="*/ 2470556 w 8503236"/>
                <a:gd name="connsiteY19-5280" fmla="*/ 1209752 h 1734757"/>
                <a:gd name="connsiteX20-5281" fmla="*/ 2452219 w 8503236"/>
                <a:gd name="connsiteY20-5282" fmla="*/ 1207524 h 1734757"/>
                <a:gd name="connsiteX21-5283" fmla="*/ 2235960 w 8503236"/>
                <a:gd name="connsiteY21-5284" fmla="*/ 1255622 h 1734757"/>
                <a:gd name="connsiteX22-5285" fmla="*/ 1427065 w 8503236"/>
                <a:gd name="connsiteY22-5286" fmla="*/ 1328755 h 1734757"/>
                <a:gd name="connsiteX23-5287" fmla="*/ 1119407 w 8503236"/>
                <a:gd name="connsiteY23-5288" fmla="*/ 1317325 h 1734757"/>
                <a:gd name="connsiteX24-5289" fmla="*/ 142284 w 8503236"/>
                <a:gd name="connsiteY24-5290" fmla="*/ 971172 h 1734757"/>
                <a:gd name="connsiteX25-5291" fmla="*/ 36016 w 8503236"/>
                <a:gd name="connsiteY25-5292" fmla="*/ 496270 h 1734757"/>
                <a:gd name="connsiteX26-5293" fmla="*/ 200709 w 8503236"/>
                <a:gd name="connsiteY26-5294" fmla="*/ 0 h 1734757"/>
                <a:gd name="connsiteX27-5295" fmla="*/ 274706 w 8503236"/>
                <a:gd name="connsiteY27-5296" fmla="*/ 55572 h 1734757"/>
                <a:gd name="connsiteX28-5297" fmla="*/ 249775 w 8503236"/>
                <a:gd name="connsiteY28-5298" fmla="*/ 930610 h 1734757"/>
                <a:gd name="connsiteX29-5299" fmla="*/ 3526130 w 8503236"/>
                <a:gd name="connsiteY29-5300" fmla="*/ 840111 h 1734757"/>
                <a:gd name="connsiteX30-5301" fmla="*/ 4297319 w 8503236"/>
                <a:gd name="connsiteY30-5302" fmla="*/ 872053 h 1734757"/>
                <a:gd name="connsiteX31-5303" fmla="*/ 4560172 w 8503236"/>
                <a:gd name="connsiteY31-5304" fmla="*/ 1275955 h 1734757"/>
                <a:gd name="connsiteX32-5305" fmla="*/ 4741290 w 8503236"/>
                <a:gd name="connsiteY32-5306" fmla="*/ 1665473 h 1734757"/>
                <a:gd name="connsiteX33-5307" fmla="*/ 5491756 w 8503236"/>
                <a:gd name="connsiteY33-5308" fmla="*/ 1125715 h 1734757"/>
                <a:gd name="connsiteX34-5309" fmla="*/ 5790968 w 8503236"/>
                <a:gd name="connsiteY34-5310" fmla="*/ 814037 h 1734757"/>
                <a:gd name="connsiteX35-5311" fmla="*/ 6723232 w 8503236"/>
                <a:gd name="connsiteY35-5312" fmla="*/ 214691 h 1734757"/>
                <a:gd name="connsiteX0-5313" fmla="*/ 6723232 w 8503236"/>
                <a:gd name="connsiteY0-5314" fmla="*/ 214691 h 1734757"/>
                <a:gd name="connsiteX1-5315" fmla="*/ 6735699 w 8503236"/>
                <a:gd name="connsiteY1-5316" fmla="*/ 214691 h 1734757"/>
                <a:gd name="connsiteX2-5317" fmla="*/ 7171897 w 8503236"/>
                <a:gd name="connsiteY2-5318" fmla="*/ 789985 h 1734757"/>
                <a:gd name="connsiteX3-5319" fmla="*/ 7331351 w 8503236"/>
                <a:gd name="connsiteY3-5320" fmla="*/ 1114171 h 1734757"/>
                <a:gd name="connsiteX4-5321" fmla="*/ 8458598 w 8503236"/>
                <a:gd name="connsiteY4-5322" fmla="*/ 880513 h 1734757"/>
                <a:gd name="connsiteX5-5323" fmla="*/ 8503236 w 8503236"/>
                <a:gd name="connsiteY5-5324" fmla="*/ 929103 h 1734757"/>
                <a:gd name="connsiteX6-5325" fmla="*/ 7321193 w 8503236"/>
                <a:gd name="connsiteY6-5326" fmla="*/ 1173736 h 1734757"/>
                <a:gd name="connsiteX7-5327" fmla="*/ 7132801 w 8503236"/>
                <a:gd name="connsiteY7-5328" fmla="*/ 814498 h 1734757"/>
                <a:gd name="connsiteX8-5329" fmla="*/ 6734776 w 8503236"/>
                <a:gd name="connsiteY8-5330" fmla="*/ 275180 h 1734757"/>
                <a:gd name="connsiteX9-5331" fmla="*/ 6723694 w 8503236"/>
                <a:gd name="connsiteY9-5332" fmla="*/ 275180 h 1734757"/>
                <a:gd name="connsiteX10-5333" fmla="*/ 5834833 w 8503236"/>
                <a:gd name="connsiteY10-5334" fmla="*/ 855594 h 1734757"/>
                <a:gd name="connsiteX11-5335" fmla="*/ 5706468 w 8503236"/>
                <a:gd name="connsiteY11-5336" fmla="*/ 987191 h 1734757"/>
                <a:gd name="connsiteX12-5337" fmla="*/ 5536546 w 8503236"/>
                <a:gd name="connsiteY12-5338" fmla="*/ 1166348 h 1734757"/>
                <a:gd name="connsiteX13-5339" fmla="*/ 5147294 w 8503236"/>
                <a:gd name="connsiteY13-5340" fmla="*/ 1556985 h 1734757"/>
                <a:gd name="connsiteX14-5341" fmla="*/ 4789903 w 8503236"/>
                <a:gd name="connsiteY14-5342" fmla="*/ 1734757 h 1734757"/>
                <a:gd name="connsiteX15-5343" fmla="*/ 4746961 w 8503236"/>
                <a:gd name="connsiteY15-5344" fmla="*/ 1730601 h 1734757"/>
                <a:gd name="connsiteX16-5345" fmla="*/ 4515165 w 8503236"/>
                <a:gd name="connsiteY16-5346" fmla="*/ 1387063 h 1734757"/>
                <a:gd name="connsiteX17-5347" fmla="*/ 4289372 w 8503236"/>
                <a:gd name="connsiteY17-5348" fmla="*/ 977494 h 1734757"/>
                <a:gd name="connsiteX18-5349" fmla="*/ 3421289 w 8503236"/>
                <a:gd name="connsiteY18-5350" fmla="*/ 982574 h 1734757"/>
                <a:gd name="connsiteX19-5351" fmla="*/ 2470556 w 8503236"/>
                <a:gd name="connsiteY19-5352" fmla="*/ 1209752 h 1734757"/>
                <a:gd name="connsiteX20-5353" fmla="*/ 2452219 w 8503236"/>
                <a:gd name="connsiteY20-5354" fmla="*/ 1207524 h 1734757"/>
                <a:gd name="connsiteX21-5355" fmla="*/ 2235960 w 8503236"/>
                <a:gd name="connsiteY21-5356" fmla="*/ 1255622 h 1734757"/>
                <a:gd name="connsiteX22-5357" fmla="*/ 1427065 w 8503236"/>
                <a:gd name="connsiteY22-5358" fmla="*/ 1328755 h 1734757"/>
                <a:gd name="connsiteX23-5359" fmla="*/ 1119407 w 8503236"/>
                <a:gd name="connsiteY23-5360" fmla="*/ 1317325 h 1734757"/>
                <a:gd name="connsiteX24-5361" fmla="*/ 142284 w 8503236"/>
                <a:gd name="connsiteY24-5362" fmla="*/ 971172 h 1734757"/>
                <a:gd name="connsiteX25-5363" fmla="*/ 36016 w 8503236"/>
                <a:gd name="connsiteY25-5364" fmla="*/ 496270 h 1734757"/>
                <a:gd name="connsiteX26-5365" fmla="*/ 200709 w 8503236"/>
                <a:gd name="connsiteY26-5366" fmla="*/ 0 h 1734757"/>
                <a:gd name="connsiteX27-5367" fmla="*/ 274706 w 8503236"/>
                <a:gd name="connsiteY27-5368" fmla="*/ 55572 h 1734757"/>
                <a:gd name="connsiteX28-5369" fmla="*/ 249775 w 8503236"/>
                <a:gd name="connsiteY28-5370" fmla="*/ 930610 h 1734757"/>
                <a:gd name="connsiteX29-5371" fmla="*/ 3526130 w 8503236"/>
                <a:gd name="connsiteY29-5372" fmla="*/ 840111 h 1734757"/>
                <a:gd name="connsiteX30-5373" fmla="*/ 4297319 w 8503236"/>
                <a:gd name="connsiteY30-5374" fmla="*/ 872053 h 1734757"/>
                <a:gd name="connsiteX31-5375" fmla="*/ 4560172 w 8503236"/>
                <a:gd name="connsiteY31-5376" fmla="*/ 1275955 h 1734757"/>
                <a:gd name="connsiteX32-5377" fmla="*/ 4779931 w 8503236"/>
                <a:gd name="connsiteY32-5378" fmla="*/ 1609900 h 1734757"/>
                <a:gd name="connsiteX33-5379" fmla="*/ 5491756 w 8503236"/>
                <a:gd name="connsiteY33-5380" fmla="*/ 1125715 h 1734757"/>
                <a:gd name="connsiteX34-5381" fmla="*/ 5790968 w 8503236"/>
                <a:gd name="connsiteY34-5382" fmla="*/ 814037 h 1734757"/>
                <a:gd name="connsiteX35-5383" fmla="*/ 6723232 w 8503236"/>
                <a:gd name="connsiteY35-5384" fmla="*/ 214691 h 1734757"/>
                <a:gd name="connsiteX0-5385" fmla="*/ 6723232 w 8503236"/>
                <a:gd name="connsiteY0-5386" fmla="*/ 214691 h 1734757"/>
                <a:gd name="connsiteX1-5387" fmla="*/ 6735699 w 8503236"/>
                <a:gd name="connsiteY1-5388" fmla="*/ 214691 h 1734757"/>
                <a:gd name="connsiteX2-5389" fmla="*/ 7171897 w 8503236"/>
                <a:gd name="connsiteY2-5390" fmla="*/ 789985 h 1734757"/>
                <a:gd name="connsiteX3-5391" fmla="*/ 7331351 w 8503236"/>
                <a:gd name="connsiteY3-5392" fmla="*/ 1114171 h 1734757"/>
                <a:gd name="connsiteX4-5393" fmla="*/ 8458598 w 8503236"/>
                <a:gd name="connsiteY4-5394" fmla="*/ 880513 h 1734757"/>
                <a:gd name="connsiteX5-5395" fmla="*/ 8503236 w 8503236"/>
                <a:gd name="connsiteY5-5396" fmla="*/ 929103 h 1734757"/>
                <a:gd name="connsiteX6-5397" fmla="*/ 7321193 w 8503236"/>
                <a:gd name="connsiteY6-5398" fmla="*/ 1173736 h 1734757"/>
                <a:gd name="connsiteX7-5399" fmla="*/ 7132801 w 8503236"/>
                <a:gd name="connsiteY7-5400" fmla="*/ 814498 h 1734757"/>
                <a:gd name="connsiteX8-5401" fmla="*/ 6734776 w 8503236"/>
                <a:gd name="connsiteY8-5402" fmla="*/ 275180 h 1734757"/>
                <a:gd name="connsiteX9-5403" fmla="*/ 6723694 w 8503236"/>
                <a:gd name="connsiteY9-5404" fmla="*/ 275180 h 1734757"/>
                <a:gd name="connsiteX10-5405" fmla="*/ 5834833 w 8503236"/>
                <a:gd name="connsiteY10-5406" fmla="*/ 855594 h 1734757"/>
                <a:gd name="connsiteX11-5407" fmla="*/ 5706468 w 8503236"/>
                <a:gd name="connsiteY11-5408" fmla="*/ 987191 h 1734757"/>
                <a:gd name="connsiteX12-5409" fmla="*/ 5536546 w 8503236"/>
                <a:gd name="connsiteY12-5410" fmla="*/ 1166348 h 1734757"/>
                <a:gd name="connsiteX13-5411" fmla="*/ 5147294 w 8503236"/>
                <a:gd name="connsiteY13-5412" fmla="*/ 1556985 h 1734757"/>
                <a:gd name="connsiteX14-5413" fmla="*/ 4789903 w 8503236"/>
                <a:gd name="connsiteY14-5414" fmla="*/ 1734757 h 1734757"/>
                <a:gd name="connsiteX15-5415" fmla="*/ 4746961 w 8503236"/>
                <a:gd name="connsiteY15-5416" fmla="*/ 1730601 h 1734757"/>
                <a:gd name="connsiteX16-5417" fmla="*/ 4515165 w 8503236"/>
                <a:gd name="connsiteY16-5418" fmla="*/ 1387063 h 1734757"/>
                <a:gd name="connsiteX17-5419" fmla="*/ 4289372 w 8503236"/>
                <a:gd name="connsiteY17-5420" fmla="*/ 977494 h 1734757"/>
                <a:gd name="connsiteX18-5421" fmla="*/ 3421289 w 8503236"/>
                <a:gd name="connsiteY18-5422" fmla="*/ 982574 h 1734757"/>
                <a:gd name="connsiteX19-5423" fmla="*/ 2470556 w 8503236"/>
                <a:gd name="connsiteY19-5424" fmla="*/ 1209752 h 1734757"/>
                <a:gd name="connsiteX20-5425" fmla="*/ 2452219 w 8503236"/>
                <a:gd name="connsiteY20-5426" fmla="*/ 1207524 h 1734757"/>
                <a:gd name="connsiteX21-5427" fmla="*/ 2235960 w 8503236"/>
                <a:gd name="connsiteY21-5428" fmla="*/ 1255622 h 1734757"/>
                <a:gd name="connsiteX22-5429" fmla="*/ 1427065 w 8503236"/>
                <a:gd name="connsiteY22-5430" fmla="*/ 1328755 h 1734757"/>
                <a:gd name="connsiteX23-5431" fmla="*/ 1119407 w 8503236"/>
                <a:gd name="connsiteY23-5432" fmla="*/ 1317325 h 1734757"/>
                <a:gd name="connsiteX24-5433" fmla="*/ 142284 w 8503236"/>
                <a:gd name="connsiteY24-5434" fmla="*/ 971172 h 1734757"/>
                <a:gd name="connsiteX25-5435" fmla="*/ 36016 w 8503236"/>
                <a:gd name="connsiteY25-5436" fmla="*/ 496270 h 1734757"/>
                <a:gd name="connsiteX26-5437" fmla="*/ 200709 w 8503236"/>
                <a:gd name="connsiteY26-5438" fmla="*/ 0 h 1734757"/>
                <a:gd name="connsiteX27-5439" fmla="*/ 274706 w 8503236"/>
                <a:gd name="connsiteY27-5440" fmla="*/ 55572 h 1734757"/>
                <a:gd name="connsiteX28-5441" fmla="*/ 249775 w 8503236"/>
                <a:gd name="connsiteY28-5442" fmla="*/ 930610 h 1734757"/>
                <a:gd name="connsiteX29-5443" fmla="*/ 3526130 w 8503236"/>
                <a:gd name="connsiteY29-5444" fmla="*/ 840111 h 1734757"/>
                <a:gd name="connsiteX30-5445" fmla="*/ 4297319 w 8503236"/>
                <a:gd name="connsiteY30-5446" fmla="*/ 872053 h 1734757"/>
                <a:gd name="connsiteX31-5447" fmla="*/ 4560172 w 8503236"/>
                <a:gd name="connsiteY31-5448" fmla="*/ 1275955 h 1734757"/>
                <a:gd name="connsiteX32-5449" fmla="*/ 4779931 w 8503236"/>
                <a:gd name="connsiteY32-5450" fmla="*/ 1609900 h 1734757"/>
                <a:gd name="connsiteX33-5451" fmla="*/ 5491756 w 8503236"/>
                <a:gd name="connsiteY33-5452" fmla="*/ 1125715 h 1734757"/>
                <a:gd name="connsiteX34-5453" fmla="*/ 5790968 w 8503236"/>
                <a:gd name="connsiteY34-5454" fmla="*/ 814037 h 1734757"/>
                <a:gd name="connsiteX35-5455" fmla="*/ 6723232 w 8503236"/>
                <a:gd name="connsiteY35-5456" fmla="*/ 214691 h 1734757"/>
                <a:gd name="connsiteX0-5457" fmla="*/ 6723232 w 8503236"/>
                <a:gd name="connsiteY0-5458" fmla="*/ 214691 h 1734757"/>
                <a:gd name="connsiteX1-5459" fmla="*/ 6735699 w 8503236"/>
                <a:gd name="connsiteY1-5460" fmla="*/ 214691 h 1734757"/>
                <a:gd name="connsiteX2-5461" fmla="*/ 7171897 w 8503236"/>
                <a:gd name="connsiteY2-5462" fmla="*/ 789985 h 1734757"/>
                <a:gd name="connsiteX3-5463" fmla="*/ 7331351 w 8503236"/>
                <a:gd name="connsiteY3-5464" fmla="*/ 1114171 h 1734757"/>
                <a:gd name="connsiteX4-5465" fmla="*/ 8458598 w 8503236"/>
                <a:gd name="connsiteY4-5466" fmla="*/ 880513 h 1734757"/>
                <a:gd name="connsiteX5-5467" fmla="*/ 8503236 w 8503236"/>
                <a:gd name="connsiteY5-5468" fmla="*/ 929103 h 1734757"/>
                <a:gd name="connsiteX6-5469" fmla="*/ 7321193 w 8503236"/>
                <a:gd name="connsiteY6-5470" fmla="*/ 1173736 h 1734757"/>
                <a:gd name="connsiteX7-5471" fmla="*/ 7132801 w 8503236"/>
                <a:gd name="connsiteY7-5472" fmla="*/ 814498 h 1734757"/>
                <a:gd name="connsiteX8-5473" fmla="*/ 6734776 w 8503236"/>
                <a:gd name="connsiteY8-5474" fmla="*/ 275180 h 1734757"/>
                <a:gd name="connsiteX9-5475" fmla="*/ 6723694 w 8503236"/>
                <a:gd name="connsiteY9-5476" fmla="*/ 275180 h 1734757"/>
                <a:gd name="connsiteX10-5477" fmla="*/ 5834833 w 8503236"/>
                <a:gd name="connsiteY10-5478" fmla="*/ 855594 h 1734757"/>
                <a:gd name="connsiteX11-5479" fmla="*/ 5706468 w 8503236"/>
                <a:gd name="connsiteY11-5480" fmla="*/ 987191 h 1734757"/>
                <a:gd name="connsiteX12-5481" fmla="*/ 5536546 w 8503236"/>
                <a:gd name="connsiteY12-5482" fmla="*/ 1166348 h 1734757"/>
                <a:gd name="connsiteX13-5483" fmla="*/ 5147294 w 8503236"/>
                <a:gd name="connsiteY13-5484" fmla="*/ 1556985 h 1734757"/>
                <a:gd name="connsiteX14-5485" fmla="*/ 4789903 w 8503236"/>
                <a:gd name="connsiteY14-5486" fmla="*/ 1734757 h 1734757"/>
                <a:gd name="connsiteX15-5487" fmla="*/ 4746961 w 8503236"/>
                <a:gd name="connsiteY15-5488" fmla="*/ 1730601 h 1734757"/>
                <a:gd name="connsiteX16-5489" fmla="*/ 4515165 w 8503236"/>
                <a:gd name="connsiteY16-5490" fmla="*/ 1387063 h 1734757"/>
                <a:gd name="connsiteX17-5491" fmla="*/ 4289372 w 8503236"/>
                <a:gd name="connsiteY17-5492" fmla="*/ 977494 h 1734757"/>
                <a:gd name="connsiteX18-5493" fmla="*/ 3421289 w 8503236"/>
                <a:gd name="connsiteY18-5494" fmla="*/ 982574 h 1734757"/>
                <a:gd name="connsiteX19-5495" fmla="*/ 2470556 w 8503236"/>
                <a:gd name="connsiteY19-5496" fmla="*/ 1209752 h 1734757"/>
                <a:gd name="connsiteX20-5497" fmla="*/ 2452219 w 8503236"/>
                <a:gd name="connsiteY20-5498" fmla="*/ 1207524 h 1734757"/>
                <a:gd name="connsiteX21-5499" fmla="*/ 2235960 w 8503236"/>
                <a:gd name="connsiteY21-5500" fmla="*/ 1255622 h 1734757"/>
                <a:gd name="connsiteX22-5501" fmla="*/ 1427065 w 8503236"/>
                <a:gd name="connsiteY22-5502" fmla="*/ 1328755 h 1734757"/>
                <a:gd name="connsiteX23-5503" fmla="*/ 1119407 w 8503236"/>
                <a:gd name="connsiteY23-5504" fmla="*/ 1317325 h 1734757"/>
                <a:gd name="connsiteX24-5505" fmla="*/ 142284 w 8503236"/>
                <a:gd name="connsiteY24-5506" fmla="*/ 971172 h 1734757"/>
                <a:gd name="connsiteX25-5507" fmla="*/ 36016 w 8503236"/>
                <a:gd name="connsiteY25-5508" fmla="*/ 496270 h 1734757"/>
                <a:gd name="connsiteX26-5509" fmla="*/ 200709 w 8503236"/>
                <a:gd name="connsiteY26-5510" fmla="*/ 0 h 1734757"/>
                <a:gd name="connsiteX27-5511" fmla="*/ 274706 w 8503236"/>
                <a:gd name="connsiteY27-5512" fmla="*/ 55572 h 1734757"/>
                <a:gd name="connsiteX28-5513" fmla="*/ 249775 w 8503236"/>
                <a:gd name="connsiteY28-5514" fmla="*/ 930610 h 1734757"/>
                <a:gd name="connsiteX29-5515" fmla="*/ 3526130 w 8503236"/>
                <a:gd name="connsiteY29-5516" fmla="*/ 840111 h 1734757"/>
                <a:gd name="connsiteX30-5517" fmla="*/ 4297319 w 8503236"/>
                <a:gd name="connsiteY30-5518" fmla="*/ 872053 h 1734757"/>
                <a:gd name="connsiteX31-5519" fmla="*/ 4560172 w 8503236"/>
                <a:gd name="connsiteY31-5520" fmla="*/ 1275955 h 1734757"/>
                <a:gd name="connsiteX32-5521" fmla="*/ 4779931 w 8503236"/>
                <a:gd name="connsiteY32-5522" fmla="*/ 1609900 h 1734757"/>
                <a:gd name="connsiteX33-5523" fmla="*/ 5491756 w 8503236"/>
                <a:gd name="connsiteY33-5524" fmla="*/ 1070143 h 1734757"/>
                <a:gd name="connsiteX34-5525" fmla="*/ 5790968 w 8503236"/>
                <a:gd name="connsiteY34-5526" fmla="*/ 814037 h 1734757"/>
                <a:gd name="connsiteX35-5527" fmla="*/ 6723232 w 8503236"/>
                <a:gd name="connsiteY35-5528" fmla="*/ 214691 h 1734757"/>
                <a:gd name="connsiteX0-5529" fmla="*/ 6723232 w 8503236"/>
                <a:gd name="connsiteY0-5530" fmla="*/ 214691 h 1734757"/>
                <a:gd name="connsiteX1-5531" fmla="*/ 6735699 w 8503236"/>
                <a:gd name="connsiteY1-5532" fmla="*/ 214691 h 1734757"/>
                <a:gd name="connsiteX2-5533" fmla="*/ 7171897 w 8503236"/>
                <a:gd name="connsiteY2-5534" fmla="*/ 789985 h 1734757"/>
                <a:gd name="connsiteX3-5535" fmla="*/ 7331351 w 8503236"/>
                <a:gd name="connsiteY3-5536" fmla="*/ 1114171 h 1734757"/>
                <a:gd name="connsiteX4-5537" fmla="*/ 8458598 w 8503236"/>
                <a:gd name="connsiteY4-5538" fmla="*/ 880513 h 1734757"/>
                <a:gd name="connsiteX5-5539" fmla="*/ 8503236 w 8503236"/>
                <a:gd name="connsiteY5-5540" fmla="*/ 929103 h 1734757"/>
                <a:gd name="connsiteX6-5541" fmla="*/ 7321193 w 8503236"/>
                <a:gd name="connsiteY6-5542" fmla="*/ 1173736 h 1734757"/>
                <a:gd name="connsiteX7-5543" fmla="*/ 7132801 w 8503236"/>
                <a:gd name="connsiteY7-5544" fmla="*/ 814498 h 1734757"/>
                <a:gd name="connsiteX8-5545" fmla="*/ 6734776 w 8503236"/>
                <a:gd name="connsiteY8-5546" fmla="*/ 275180 h 1734757"/>
                <a:gd name="connsiteX9-5547" fmla="*/ 6723694 w 8503236"/>
                <a:gd name="connsiteY9-5548" fmla="*/ 275180 h 1734757"/>
                <a:gd name="connsiteX10-5549" fmla="*/ 5834833 w 8503236"/>
                <a:gd name="connsiteY10-5550" fmla="*/ 855594 h 1734757"/>
                <a:gd name="connsiteX11-5551" fmla="*/ 5706468 w 8503236"/>
                <a:gd name="connsiteY11-5552" fmla="*/ 987191 h 1734757"/>
                <a:gd name="connsiteX12-5553" fmla="*/ 5536546 w 8503236"/>
                <a:gd name="connsiteY12-5554" fmla="*/ 1166348 h 1734757"/>
                <a:gd name="connsiteX13-5555" fmla="*/ 5147294 w 8503236"/>
                <a:gd name="connsiteY13-5556" fmla="*/ 1556985 h 1734757"/>
                <a:gd name="connsiteX14-5557" fmla="*/ 4789903 w 8503236"/>
                <a:gd name="connsiteY14-5558" fmla="*/ 1734757 h 1734757"/>
                <a:gd name="connsiteX15-5559" fmla="*/ 4746961 w 8503236"/>
                <a:gd name="connsiteY15-5560" fmla="*/ 1730601 h 1734757"/>
                <a:gd name="connsiteX16-5561" fmla="*/ 4515165 w 8503236"/>
                <a:gd name="connsiteY16-5562" fmla="*/ 1387063 h 1734757"/>
                <a:gd name="connsiteX17-5563" fmla="*/ 4289372 w 8503236"/>
                <a:gd name="connsiteY17-5564" fmla="*/ 977494 h 1734757"/>
                <a:gd name="connsiteX18-5565" fmla="*/ 3421289 w 8503236"/>
                <a:gd name="connsiteY18-5566" fmla="*/ 982574 h 1734757"/>
                <a:gd name="connsiteX19-5567" fmla="*/ 2470556 w 8503236"/>
                <a:gd name="connsiteY19-5568" fmla="*/ 1209752 h 1734757"/>
                <a:gd name="connsiteX20-5569" fmla="*/ 2452219 w 8503236"/>
                <a:gd name="connsiteY20-5570" fmla="*/ 1207524 h 1734757"/>
                <a:gd name="connsiteX21-5571" fmla="*/ 2235960 w 8503236"/>
                <a:gd name="connsiteY21-5572" fmla="*/ 1255622 h 1734757"/>
                <a:gd name="connsiteX22-5573" fmla="*/ 1427065 w 8503236"/>
                <a:gd name="connsiteY22-5574" fmla="*/ 1328755 h 1734757"/>
                <a:gd name="connsiteX23-5575" fmla="*/ 1119407 w 8503236"/>
                <a:gd name="connsiteY23-5576" fmla="*/ 1317325 h 1734757"/>
                <a:gd name="connsiteX24-5577" fmla="*/ 142284 w 8503236"/>
                <a:gd name="connsiteY24-5578" fmla="*/ 971172 h 1734757"/>
                <a:gd name="connsiteX25-5579" fmla="*/ 36016 w 8503236"/>
                <a:gd name="connsiteY25-5580" fmla="*/ 496270 h 1734757"/>
                <a:gd name="connsiteX26-5581" fmla="*/ 200709 w 8503236"/>
                <a:gd name="connsiteY26-5582" fmla="*/ 0 h 1734757"/>
                <a:gd name="connsiteX27-5583" fmla="*/ 274706 w 8503236"/>
                <a:gd name="connsiteY27-5584" fmla="*/ 55572 h 1734757"/>
                <a:gd name="connsiteX28-5585" fmla="*/ 249775 w 8503236"/>
                <a:gd name="connsiteY28-5586" fmla="*/ 930610 h 1734757"/>
                <a:gd name="connsiteX29-5587" fmla="*/ 3526130 w 8503236"/>
                <a:gd name="connsiteY29-5588" fmla="*/ 840111 h 1734757"/>
                <a:gd name="connsiteX30-5589" fmla="*/ 4297319 w 8503236"/>
                <a:gd name="connsiteY30-5590" fmla="*/ 872053 h 1734757"/>
                <a:gd name="connsiteX31-5591" fmla="*/ 4560172 w 8503236"/>
                <a:gd name="connsiteY31-5592" fmla="*/ 1275955 h 1734757"/>
                <a:gd name="connsiteX32-5593" fmla="*/ 4779931 w 8503236"/>
                <a:gd name="connsiteY32-5594" fmla="*/ 1609900 h 1734757"/>
                <a:gd name="connsiteX33-5595" fmla="*/ 5491756 w 8503236"/>
                <a:gd name="connsiteY33-5596" fmla="*/ 1070143 h 1734757"/>
                <a:gd name="connsiteX34-5597" fmla="*/ 5829609 w 8503236"/>
                <a:gd name="connsiteY34-5598" fmla="*/ 744571 h 1734757"/>
                <a:gd name="connsiteX35-5599" fmla="*/ 6723232 w 8503236"/>
                <a:gd name="connsiteY35-5600" fmla="*/ 214691 h 1734757"/>
                <a:gd name="connsiteX0-5601" fmla="*/ 6723232 w 8503236"/>
                <a:gd name="connsiteY0-5602" fmla="*/ 214691 h 1734757"/>
                <a:gd name="connsiteX1-5603" fmla="*/ 6735699 w 8503236"/>
                <a:gd name="connsiteY1-5604" fmla="*/ 214691 h 1734757"/>
                <a:gd name="connsiteX2-5605" fmla="*/ 7171897 w 8503236"/>
                <a:gd name="connsiteY2-5606" fmla="*/ 789985 h 1734757"/>
                <a:gd name="connsiteX3-5607" fmla="*/ 7331351 w 8503236"/>
                <a:gd name="connsiteY3-5608" fmla="*/ 1114171 h 1734757"/>
                <a:gd name="connsiteX4-5609" fmla="*/ 8458598 w 8503236"/>
                <a:gd name="connsiteY4-5610" fmla="*/ 880513 h 1734757"/>
                <a:gd name="connsiteX5-5611" fmla="*/ 8503236 w 8503236"/>
                <a:gd name="connsiteY5-5612" fmla="*/ 929103 h 1734757"/>
                <a:gd name="connsiteX6-5613" fmla="*/ 7321193 w 8503236"/>
                <a:gd name="connsiteY6-5614" fmla="*/ 1173736 h 1734757"/>
                <a:gd name="connsiteX7-5615" fmla="*/ 7132801 w 8503236"/>
                <a:gd name="connsiteY7-5616" fmla="*/ 814498 h 1734757"/>
                <a:gd name="connsiteX8-5617" fmla="*/ 6734776 w 8503236"/>
                <a:gd name="connsiteY8-5618" fmla="*/ 275180 h 1734757"/>
                <a:gd name="connsiteX9-5619" fmla="*/ 6723694 w 8503236"/>
                <a:gd name="connsiteY9-5620" fmla="*/ 275180 h 1734757"/>
                <a:gd name="connsiteX10-5621" fmla="*/ 5834833 w 8503236"/>
                <a:gd name="connsiteY10-5622" fmla="*/ 855594 h 1734757"/>
                <a:gd name="connsiteX11-5623" fmla="*/ 5706468 w 8503236"/>
                <a:gd name="connsiteY11-5624" fmla="*/ 987191 h 1734757"/>
                <a:gd name="connsiteX12-5625" fmla="*/ 5536546 w 8503236"/>
                <a:gd name="connsiteY12-5626" fmla="*/ 1166348 h 1734757"/>
                <a:gd name="connsiteX13-5627" fmla="*/ 5147294 w 8503236"/>
                <a:gd name="connsiteY13-5628" fmla="*/ 1556985 h 1734757"/>
                <a:gd name="connsiteX14-5629" fmla="*/ 4789903 w 8503236"/>
                <a:gd name="connsiteY14-5630" fmla="*/ 1734757 h 1734757"/>
                <a:gd name="connsiteX15-5631" fmla="*/ 4746961 w 8503236"/>
                <a:gd name="connsiteY15-5632" fmla="*/ 1730601 h 1734757"/>
                <a:gd name="connsiteX16-5633" fmla="*/ 4515165 w 8503236"/>
                <a:gd name="connsiteY16-5634" fmla="*/ 1387063 h 1734757"/>
                <a:gd name="connsiteX17-5635" fmla="*/ 4289372 w 8503236"/>
                <a:gd name="connsiteY17-5636" fmla="*/ 977494 h 1734757"/>
                <a:gd name="connsiteX18-5637" fmla="*/ 3421289 w 8503236"/>
                <a:gd name="connsiteY18-5638" fmla="*/ 982574 h 1734757"/>
                <a:gd name="connsiteX19-5639" fmla="*/ 2470556 w 8503236"/>
                <a:gd name="connsiteY19-5640" fmla="*/ 1209752 h 1734757"/>
                <a:gd name="connsiteX20-5641" fmla="*/ 2452219 w 8503236"/>
                <a:gd name="connsiteY20-5642" fmla="*/ 1207524 h 1734757"/>
                <a:gd name="connsiteX21-5643" fmla="*/ 2235960 w 8503236"/>
                <a:gd name="connsiteY21-5644" fmla="*/ 1255622 h 1734757"/>
                <a:gd name="connsiteX22-5645" fmla="*/ 1427065 w 8503236"/>
                <a:gd name="connsiteY22-5646" fmla="*/ 1328755 h 1734757"/>
                <a:gd name="connsiteX23-5647" fmla="*/ 1119407 w 8503236"/>
                <a:gd name="connsiteY23-5648" fmla="*/ 1317325 h 1734757"/>
                <a:gd name="connsiteX24-5649" fmla="*/ 142284 w 8503236"/>
                <a:gd name="connsiteY24-5650" fmla="*/ 971172 h 1734757"/>
                <a:gd name="connsiteX25-5651" fmla="*/ 36016 w 8503236"/>
                <a:gd name="connsiteY25-5652" fmla="*/ 496270 h 1734757"/>
                <a:gd name="connsiteX26-5653" fmla="*/ 200709 w 8503236"/>
                <a:gd name="connsiteY26-5654" fmla="*/ 0 h 1734757"/>
                <a:gd name="connsiteX27-5655" fmla="*/ 274706 w 8503236"/>
                <a:gd name="connsiteY27-5656" fmla="*/ 55572 h 1734757"/>
                <a:gd name="connsiteX28-5657" fmla="*/ 249775 w 8503236"/>
                <a:gd name="connsiteY28-5658" fmla="*/ 930610 h 1734757"/>
                <a:gd name="connsiteX29-5659" fmla="*/ 3526130 w 8503236"/>
                <a:gd name="connsiteY29-5660" fmla="*/ 840111 h 1734757"/>
                <a:gd name="connsiteX30-5661" fmla="*/ 4297319 w 8503236"/>
                <a:gd name="connsiteY30-5662" fmla="*/ 872053 h 1734757"/>
                <a:gd name="connsiteX31-5663" fmla="*/ 4560172 w 8503236"/>
                <a:gd name="connsiteY31-5664" fmla="*/ 1275955 h 1734757"/>
                <a:gd name="connsiteX32-5665" fmla="*/ 4779931 w 8503236"/>
                <a:gd name="connsiteY32-5666" fmla="*/ 1609900 h 1734757"/>
                <a:gd name="connsiteX33-5667" fmla="*/ 5356514 w 8503236"/>
                <a:gd name="connsiteY33-5668" fmla="*/ 1209076 h 1734757"/>
                <a:gd name="connsiteX34-5669" fmla="*/ 5829609 w 8503236"/>
                <a:gd name="connsiteY34-5670" fmla="*/ 744571 h 1734757"/>
                <a:gd name="connsiteX35-5671" fmla="*/ 6723232 w 8503236"/>
                <a:gd name="connsiteY35-5672" fmla="*/ 214691 h 1734757"/>
                <a:gd name="connsiteX0-5673" fmla="*/ 6723232 w 8503236"/>
                <a:gd name="connsiteY0-5674" fmla="*/ 214691 h 1734757"/>
                <a:gd name="connsiteX1-5675" fmla="*/ 6735699 w 8503236"/>
                <a:gd name="connsiteY1-5676" fmla="*/ 214691 h 1734757"/>
                <a:gd name="connsiteX2-5677" fmla="*/ 7171897 w 8503236"/>
                <a:gd name="connsiteY2-5678" fmla="*/ 789985 h 1734757"/>
                <a:gd name="connsiteX3-5679" fmla="*/ 7331351 w 8503236"/>
                <a:gd name="connsiteY3-5680" fmla="*/ 1114171 h 1734757"/>
                <a:gd name="connsiteX4-5681" fmla="*/ 8458598 w 8503236"/>
                <a:gd name="connsiteY4-5682" fmla="*/ 880513 h 1734757"/>
                <a:gd name="connsiteX5-5683" fmla="*/ 8503236 w 8503236"/>
                <a:gd name="connsiteY5-5684" fmla="*/ 929103 h 1734757"/>
                <a:gd name="connsiteX6-5685" fmla="*/ 7321193 w 8503236"/>
                <a:gd name="connsiteY6-5686" fmla="*/ 1173736 h 1734757"/>
                <a:gd name="connsiteX7-5687" fmla="*/ 7132801 w 8503236"/>
                <a:gd name="connsiteY7-5688" fmla="*/ 814498 h 1734757"/>
                <a:gd name="connsiteX8-5689" fmla="*/ 6734776 w 8503236"/>
                <a:gd name="connsiteY8-5690" fmla="*/ 275180 h 1734757"/>
                <a:gd name="connsiteX9-5691" fmla="*/ 6723694 w 8503236"/>
                <a:gd name="connsiteY9-5692" fmla="*/ 275180 h 1734757"/>
                <a:gd name="connsiteX10-5693" fmla="*/ 5834833 w 8503236"/>
                <a:gd name="connsiteY10-5694" fmla="*/ 855594 h 1734757"/>
                <a:gd name="connsiteX11-5695" fmla="*/ 5706468 w 8503236"/>
                <a:gd name="connsiteY11-5696" fmla="*/ 987191 h 1734757"/>
                <a:gd name="connsiteX12-5697" fmla="*/ 5536546 w 8503236"/>
                <a:gd name="connsiteY12-5698" fmla="*/ 1166348 h 1734757"/>
                <a:gd name="connsiteX13-5699" fmla="*/ 5147294 w 8503236"/>
                <a:gd name="connsiteY13-5700" fmla="*/ 1556985 h 1734757"/>
                <a:gd name="connsiteX14-5701" fmla="*/ 4789903 w 8503236"/>
                <a:gd name="connsiteY14-5702" fmla="*/ 1734757 h 1734757"/>
                <a:gd name="connsiteX15-5703" fmla="*/ 4746961 w 8503236"/>
                <a:gd name="connsiteY15-5704" fmla="*/ 1730601 h 1734757"/>
                <a:gd name="connsiteX16-5705" fmla="*/ 4515165 w 8503236"/>
                <a:gd name="connsiteY16-5706" fmla="*/ 1387063 h 1734757"/>
                <a:gd name="connsiteX17-5707" fmla="*/ 4289372 w 8503236"/>
                <a:gd name="connsiteY17-5708" fmla="*/ 977494 h 1734757"/>
                <a:gd name="connsiteX18-5709" fmla="*/ 3421289 w 8503236"/>
                <a:gd name="connsiteY18-5710" fmla="*/ 982574 h 1734757"/>
                <a:gd name="connsiteX19-5711" fmla="*/ 2470556 w 8503236"/>
                <a:gd name="connsiteY19-5712" fmla="*/ 1209752 h 1734757"/>
                <a:gd name="connsiteX20-5713" fmla="*/ 2452219 w 8503236"/>
                <a:gd name="connsiteY20-5714" fmla="*/ 1207524 h 1734757"/>
                <a:gd name="connsiteX21-5715" fmla="*/ 2235960 w 8503236"/>
                <a:gd name="connsiteY21-5716" fmla="*/ 1255622 h 1734757"/>
                <a:gd name="connsiteX22-5717" fmla="*/ 1427065 w 8503236"/>
                <a:gd name="connsiteY22-5718" fmla="*/ 1328755 h 1734757"/>
                <a:gd name="connsiteX23-5719" fmla="*/ 1119407 w 8503236"/>
                <a:gd name="connsiteY23-5720" fmla="*/ 1317325 h 1734757"/>
                <a:gd name="connsiteX24-5721" fmla="*/ 142284 w 8503236"/>
                <a:gd name="connsiteY24-5722" fmla="*/ 971172 h 1734757"/>
                <a:gd name="connsiteX25-5723" fmla="*/ 36016 w 8503236"/>
                <a:gd name="connsiteY25-5724" fmla="*/ 496270 h 1734757"/>
                <a:gd name="connsiteX26-5725" fmla="*/ 200709 w 8503236"/>
                <a:gd name="connsiteY26-5726" fmla="*/ 0 h 1734757"/>
                <a:gd name="connsiteX27-5727" fmla="*/ 274706 w 8503236"/>
                <a:gd name="connsiteY27-5728" fmla="*/ 55572 h 1734757"/>
                <a:gd name="connsiteX28-5729" fmla="*/ 249775 w 8503236"/>
                <a:gd name="connsiteY28-5730" fmla="*/ 930610 h 1734757"/>
                <a:gd name="connsiteX29-5731" fmla="*/ 3526130 w 8503236"/>
                <a:gd name="connsiteY29-5732" fmla="*/ 840111 h 1734757"/>
                <a:gd name="connsiteX30-5733" fmla="*/ 4297319 w 8503236"/>
                <a:gd name="connsiteY30-5734" fmla="*/ 872053 h 1734757"/>
                <a:gd name="connsiteX31-5735" fmla="*/ 4560172 w 8503236"/>
                <a:gd name="connsiteY31-5736" fmla="*/ 1275955 h 1734757"/>
                <a:gd name="connsiteX32-5737" fmla="*/ 4779931 w 8503236"/>
                <a:gd name="connsiteY32-5738" fmla="*/ 1609900 h 1734757"/>
                <a:gd name="connsiteX33-5739" fmla="*/ 5829609 w 8503236"/>
                <a:gd name="connsiteY33-5740" fmla="*/ 744571 h 1734757"/>
                <a:gd name="connsiteX34-5741" fmla="*/ 6723232 w 8503236"/>
                <a:gd name="connsiteY34-5742" fmla="*/ 214691 h 1734757"/>
                <a:gd name="connsiteX0-5743" fmla="*/ 6723232 w 8503236"/>
                <a:gd name="connsiteY0-5744" fmla="*/ 214691 h 1734757"/>
                <a:gd name="connsiteX1-5745" fmla="*/ 6735699 w 8503236"/>
                <a:gd name="connsiteY1-5746" fmla="*/ 214691 h 1734757"/>
                <a:gd name="connsiteX2-5747" fmla="*/ 7171897 w 8503236"/>
                <a:gd name="connsiteY2-5748" fmla="*/ 789985 h 1734757"/>
                <a:gd name="connsiteX3-5749" fmla="*/ 7331351 w 8503236"/>
                <a:gd name="connsiteY3-5750" fmla="*/ 1114171 h 1734757"/>
                <a:gd name="connsiteX4-5751" fmla="*/ 8458598 w 8503236"/>
                <a:gd name="connsiteY4-5752" fmla="*/ 880513 h 1734757"/>
                <a:gd name="connsiteX5-5753" fmla="*/ 8503236 w 8503236"/>
                <a:gd name="connsiteY5-5754" fmla="*/ 929103 h 1734757"/>
                <a:gd name="connsiteX6-5755" fmla="*/ 7321193 w 8503236"/>
                <a:gd name="connsiteY6-5756" fmla="*/ 1173736 h 1734757"/>
                <a:gd name="connsiteX7-5757" fmla="*/ 7132801 w 8503236"/>
                <a:gd name="connsiteY7-5758" fmla="*/ 814498 h 1734757"/>
                <a:gd name="connsiteX8-5759" fmla="*/ 6734776 w 8503236"/>
                <a:gd name="connsiteY8-5760" fmla="*/ 275180 h 1734757"/>
                <a:gd name="connsiteX9-5761" fmla="*/ 6723694 w 8503236"/>
                <a:gd name="connsiteY9-5762" fmla="*/ 275180 h 1734757"/>
                <a:gd name="connsiteX10-5763" fmla="*/ 5834833 w 8503236"/>
                <a:gd name="connsiteY10-5764" fmla="*/ 855594 h 1734757"/>
                <a:gd name="connsiteX11-5765" fmla="*/ 5706468 w 8503236"/>
                <a:gd name="connsiteY11-5766" fmla="*/ 987191 h 1734757"/>
                <a:gd name="connsiteX12-5767" fmla="*/ 5536546 w 8503236"/>
                <a:gd name="connsiteY12-5768" fmla="*/ 1166348 h 1734757"/>
                <a:gd name="connsiteX13-5769" fmla="*/ 5147294 w 8503236"/>
                <a:gd name="connsiteY13-5770" fmla="*/ 1556985 h 1734757"/>
                <a:gd name="connsiteX14-5771" fmla="*/ 4789903 w 8503236"/>
                <a:gd name="connsiteY14-5772" fmla="*/ 1734757 h 1734757"/>
                <a:gd name="connsiteX15-5773" fmla="*/ 4746961 w 8503236"/>
                <a:gd name="connsiteY15-5774" fmla="*/ 1730601 h 1734757"/>
                <a:gd name="connsiteX16-5775" fmla="*/ 4515165 w 8503236"/>
                <a:gd name="connsiteY16-5776" fmla="*/ 1387063 h 1734757"/>
                <a:gd name="connsiteX17-5777" fmla="*/ 4289372 w 8503236"/>
                <a:gd name="connsiteY17-5778" fmla="*/ 977494 h 1734757"/>
                <a:gd name="connsiteX18-5779" fmla="*/ 3421289 w 8503236"/>
                <a:gd name="connsiteY18-5780" fmla="*/ 982574 h 1734757"/>
                <a:gd name="connsiteX19-5781" fmla="*/ 2470556 w 8503236"/>
                <a:gd name="connsiteY19-5782" fmla="*/ 1209752 h 1734757"/>
                <a:gd name="connsiteX20-5783" fmla="*/ 2452219 w 8503236"/>
                <a:gd name="connsiteY20-5784" fmla="*/ 1207524 h 1734757"/>
                <a:gd name="connsiteX21-5785" fmla="*/ 2235960 w 8503236"/>
                <a:gd name="connsiteY21-5786" fmla="*/ 1255622 h 1734757"/>
                <a:gd name="connsiteX22-5787" fmla="*/ 1427065 w 8503236"/>
                <a:gd name="connsiteY22-5788" fmla="*/ 1328755 h 1734757"/>
                <a:gd name="connsiteX23-5789" fmla="*/ 1119407 w 8503236"/>
                <a:gd name="connsiteY23-5790" fmla="*/ 1317325 h 1734757"/>
                <a:gd name="connsiteX24-5791" fmla="*/ 142284 w 8503236"/>
                <a:gd name="connsiteY24-5792" fmla="*/ 971172 h 1734757"/>
                <a:gd name="connsiteX25-5793" fmla="*/ 36016 w 8503236"/>
                <a:gd name="connsiteY25-5794" fmla="*/ 496270 h 1734757"/>
                <a:gd name="connsiteX26-5795" fmla="*/ 200709 w 8503236"/>
                <a:gd name="connsiteY26-5796" fmla="*/ 0 h 1734757"/>
                <a:gd name="connsiteX27-5797" fmla="*/ 274706 w 8503236"/>
                <a:gd name="connsiteY27-5798" fmla="*/ 55572 h 1734757"/>
                <a:gd name="connsiteX28-5799" fmla="*/ 249775 w 8503236"/>
                <a:gd name="connsiteY28-5800" fmla="*/ 930610 h 1734757"/>
                <a:gd name="connsiteX29-5801" fmla="*/ 3526130 w 8503236"/>
                <a:gd name="connsiteY29-5802" fmla="*/ 840111 h 1734757"/>
                <a:gd name="connsiteX30-5803" fmla="*/ 4297319 w 8503236"/>
                <a:gd name="connsiteY30-5804" fmla="*/ 872053 h 1734757"/>
                <a:gd name="connsiteX31-5805" fmla="*/ 4560172 w 8503236"/>
                <a:gd name="connsiteY31-5806" fmla="*/ 1275955 h 1734757"/>
                <a:gd name="connsiteX32-5807" fmla="*/ 4779931 w 8503236"/>
                <a:gd name="connsiteY32-5808" fmla="*/ 1609900 h 1734757"/>
                <a:gd name="connsiteX33-5809" fmla="*/ 5829609 w 8503236"/>
                <a:gd name="connsiteY33-5810" fmla="*/ 744571 h 1734757"/>
                <a:gd name="connsiteX34-5811" fmla="*/ 6723232 w 8503236"/>
                <a:gd name="connsiteY34-5812" fmla="*/ 214691 h 1734757"/>
                <a:gd name="connsiteX0-5813" fmla="*/ 6723232 w 8503236"/>
                <a:gd name="connsiteY0-5814" fmla="*/ 214691 h 1734757"/>
                <a:gd name="connsiteX1-5815" fmla="*/ 6735699 w 8503236"/>
                <a:gd name="connsiteY1-5816" fmla="*/ 214691 h 1734757"/>
                <a:gd name="connsiteX2-5817" fmla="*/ 7171897 w 8503236"/>
                <a:gd name="connsiteY2-5818" fmla="*/ 789985 h 1734757"/>
                <a:gd name="connsiteX3-5819" fmla="*/ 7331351 w 8503236"/>
                <a:gd name="connsiteY3-5820" fmla="*/ 1114171 h 1734757"/>
                <a:gd name="connsiteX4-5821" fmla="*/ 8458598 w 8503236"/>
                <a:gd name="connsiteY4-5822" fmla="*/ 880513 h 1734757"/>
                <a:gd name="connsiteX5-5823" fmla="*/ 8503236 w 8503236"/>
                <a:gd name="connsiteY5-5824" fmla="*/ 929103 h 1734757"/>
                <a:gd name="connsiteX6-5825" fmla="*/ 7321193 w 8503236"/>
                <a:gd name="connsiteY6-5826" fmla="*/ 1173736 h 1734757"/>
                <a:gd name="connsiteX7-5827" fmla="*/ 7132801 w 8503236"/>
                <a:gd name="connsiteY7-5828" fmla="*/ 814498 h 1734757"/>
                <a:gd name="connsiteX8-5829" fmla="*/ 6734776 w 8503236"/>
                <a:gd name="connsiteY8-5830" fmla="*/ 275180 h 1734757"/>
                <a:gd name="connsiteX9-5831" fmla="*/ 6723694 w 8503236"/>
                <a:gd name="connsiteY9-5832" fmla="*/ 275180 h 1734757"/>
                <a:gd name="connsiteX10-5833" fmla="*/ 5834833 w 8503236"/>
                <a:gd name="connsiteY10-5834" fmla="*/ 855594 h 1734757"/>
                <a:gd name="connsiteX11-5835" fmla="*/ 5706468 w 8503236"/>
                <a:gd name="connsiteY11-5836" fmla="*/ 987191 h 1734757"/>
                <a:gd name="connsiteX12-5837" fmla="*/ 5536546 w 8503236"/>
                <a:gd name="connsiteY12-5838" fmla="*/ 1166348 h 1734757"/>
                <a:gd name="connsiteX13-5839" fmla="*/ 5147294 w 8503236"/>
                <a:gd name="connsiteY13-5840" fmla="*/ 1556985 h 1734757"/>
                <a:gd name="connsiteX14-5841" fmla="*/ 4789903 w 8503236"/>
                <a:gd name="connsiteY14-5842" fmla="*/ 1734757 h 1734757"/>
                <a:gd name="connsiteX15-5843" fmla="*/ 4746961 w 8503236"/>
                <a:gd name="connsiteY15-5844" fmla="*/ 1730601 h 1734757"/>
                <a:gd name="connsiteX16-5845" fmla="*/ 4515165 w 8503236"/>
                <a:gd name="connsiteY16-5846" fmla="*/ 1387063 h 1734757"/>
                <a:gd name="connsiteX17-5847" fmla="*/ 4289372 w 8503236"/>
                <a:gd name="connsiteY17-5848" fmla="*/ 977494 h 1734757"/>
                <a:gd name="connsiteX18-5849" fmla="*/ 3421289 w 8503236"/>
                <a:gd name="connsiteY18-5850" fmla="*/ 982574 h 1734757"/>
                <a:gd name="connsiteX19-5851" fmla="*/ 2470556 w 8503236"/>
                <a:gd name="connsiteY19-5852" fmla="*/ 1209752 h 1734757"/>
                <a:gd name="connsiteX20-5853" fmla="*/ 2452219 w 8503236"/>
                <a:gd name="connsiteY20-5854" fmla="*/ 1207524 h 1734757"/>
                <a:gd name="connsiteX21-5855" fmla="*/ 2235960 w 8503236"/>
                <a:gd name="connsiteY21-5856" fmla="*/ 1255622 h 1734757"/>
                <a:gd name="connsiteX22-5857" fmla="*/ 1427065 w 8503236"/>
                <a:gd name="connsiteY22-5858" fmla="*/ 1328755 h 1734757"/>
                <a:gd name="connsiteX23-5859" fmla="*/ 1119407 w 8503236"/>
                <a:gd name="connsiteY23-5860" fmla="*/ 1317325 h 1734757"/>
                <a:gd name="connsiteX24-5861" fmla="*/ 142284 w 8503236"/>
                <a:gd name="connsiteY24-5862" fmla="*/ 971172 h 1734757"/>
                <a:gd name="connsiteX25-5863" fmla="*/ 36016 w 8503236"/>
                <a:gd name="connsiteY25-5864" fmla="*/ 496270 h 1734757"/>
                <a:gd name="connsiteX26-5865" fmla="*/ 200709 w 8503236"/>
                <a:gd name="connsiteY26-5866" fmla="*/ 0 h 1734757"/>
                <a:gd name="connsiteX27-5867" fmla="*/ 274706 w 8503236"/>
                <a:gd name="connsiteY27-5868" fmla="*/ 55572 h 1734757"/>
                <a:gd name="connsiteX28-5869" fmla="*/ 249775 w 8503236"/>
                <a:gd name="connsiteY28-5870" fmla="*/ 930610 h 1734757"/>
                <a:gd name="connsiteX29-5871" fmla="*/ 3526130 w 8503236"/>
                <a:gd name="connsiteY29-5872" fmla="*/ 840111 h 1734757"/>
                <a:gd name="connsiteX30-5873" fmla="*/ 4297319 w 8503236"/>
                <a:gd name="connsiteY30-5874" fmla="*/ 872053 h 1734757"/>
                <a:gd name="connsiteX31-5875" fmla="*/ 4560172 w 8503236"/>
                <a:gd name="connsiteY31-5876" fmla="*/ 1275955 h 1734757"/>
                <a:gd name="connsiteX32-5877" fmla="*/ 4882973 w 8503236"/>
                <a:gd name="connsiteY32-5878" fmla="*/ 1596007 h 1734757"/>
                <a:gd name="connsiteX33-5879" fmla="*/ 5829609 w 8503236"/>
                <a:gd name="connsiteY33-5880" fmla="*/ 744571 h 1734757"/>
                <a:gd name="connsiteX34-5881" fmla="*/ 6723232 w 8503236"/>
                <a:gd name="connsiteY34-5882" fmla="*/ 214691 h 1734757"/>
                <a:gd name="connsiteX0-5883" fmla="*/ 6723232 w 8503236"/>
                <a:gd name="connsiteY0-5884" fmla="*/ 214691 h 1734757"/>
                <a:gd name="connsiteX1-5885" fmla="*/ 6735699 w 8503236"/>
                <a:gd name="connsiteY1-5886" fmla="*/ 214691 h 1734757"/>
                <a:gd name="connsiteX2-5887" fmla="*/ 7171897 w 8503236"/>
                <a:gd name="connsiteY2-5888" fmla="*/ 789985 h 1734757"/>
                <a:gd name="connsiteX3-5889" fmla="*/ 7331351 w 8503236"/>
                <a:gd name="connsiteY3-5890" fmla="*/ 1114171 h 1734757"/>
                <a:gd name="connsiteX4-5891" fmla="*/ 8458598 w 8503236"/>
                <a:gd name="connsiteY4-5892" fmla="*/ 880513 h 1734757"/>
                <a:gd name="connsiteX5-5893" fmla="*/ 8503236 w 8503236"/>
                <a:gd name="connsiteY5-5894" fmla="*/ 929103 h 1734757"/>
                <a:gd name="connsiteX6-5895" fmla="*/ 7321193 w 8503236"/>
                <a:gd name="connsiteY6-5896" fmla="*/ 1173736 h 1734757"/>
                <a:gd name="connsiteX7-5897" fmla="*/ 7132801 w 8503236"/>
                <a:gd name="connsiteY7-5898" fmla="*/ 814498 h 1734757"/>
                <a:gd name="connsiteX8-5899" fmla="*/ 6734776 w 8503236"/>
                <a:gd name="connsiteY8-5900" fmla="*/ 275180 h 1734757"/>
                <a:gd name="connsiteX9-5901" fmla="*/ 6723694 w 8503236"/>
                <a:gd name="connsiteY9-5902" fmla="*/ 275180 h 1734757"/>
                <a:gd name="connsiteX10-5903" fmla="*/ 5834833 w 8503236"/>
                <a:gd name="connsiteY10-5904" fmla="*/ 855594 h 1734757"/>
                <a:gd name="connsiteX11-5905" fmla="*/ 5706468 w 8503236"/>
                <a:gd name="connsiteY11-5906" fmla="*/ 987191 h 1734757"/>
                <a:gd name="connsiteX12-5907" fmla="*/ 5536546 w 8503236"/>
                <a:gd name="connsiteY12-5908" fmla="*/ 1166348 h 1734757"/>
                <a:gd name="connsiteX13-5909" fmla="*/ 5147294 w 8503236"/>
                <a:gd name="connsiteY13-5910" fmla="*/ 1556985 h 1734757"/>
                <a:gd name="connsiteX14-5911" fmla="*/ 4789903 w 8503236"/>
                <a:gd name="connsiteY14-5912" fmla="*/ 1734757 h 1734757"/>
                <a:gd name="connsiteX15-5913" fmla="*/ 4746961 w 8503236"/>
                <a:gd name="connsiteY15-5914" fmla="*/ 1730601 h 1734757"/>
                <a:gd name="connsiteX16-5915" fmla="*/ 4515165 w 8503236"/>
                <a:gd name="connsiteY16-5916" fmla="*/ 1387063 h 1734757"/>
                <a:gd name="connsiteX17-5917" fmla="*/ 4289372 w 8503236"/>
                <a:gd name="connsiteY17-5918" fmla="*/ 977494 h 1734757"/>
                <a:gd name="connsiteX18-5919" fmla="*/ 3421289 w 8503236"/>
                <a:gd name="connsiteY18-5920" fmla="*/ 982574 h 1734757"/>
                <a:gd name="connsiteX19-5921" fmla="*/ 2470556 w 8503236"/>
                <a:gd name="connsiteY19-5922" fmla="*/ 1209752 h 1734757"/>
                <a:gd name="connsiteX20-5923" fmla="*/ 2452219 w 8503236"/>
                <a:gd name="connsiteY20-5924" fmla="*/ 1207524 h 1734757"/>
                <a:gd name="connsiteX21-5925" fmla="*/ 2235960 w 8503236"/>
                <a:gd name="connsiteY21-5926" fmla="*/ 1255622 h 1734757"/>
                <a:gd name="connsiteX22-5927" fmla="*/ 1427065 w 8503236"/>
                <a:gd name="connsiteY22-5928" fmla="*/ 1328755 h 1734757"/>
                <a:gd name="connsiteX23-5929" fmla="*/ 1119407 w 8503236"/>
                <a:gd name="connsiteY23-5930" fmla="*/ 1317325 h 1734757"/>
                <a:gd name="connsiteX24-5931" fmla="*/ 142284 w 8503236"/>
                <a:gd name="connsiteY24-5932" fmla="*/ 971172 h 1734757"/>
                <a:gd name="connsiteX25-5933" fmla="*/ 36016 w 8503236"/>
                <a:gd name="connsiteY25-5934" fmla="*/ 496270 h 1734757"/>
                <a:gd name="connsiteX26-5935" fmla="*/ 200709 w 8503236"/>
                <a:gd name="connsiteY26-5936" fmla="*/ 0 h 1734757"/>
                <a:gd name="connsiteX27-5937" fmla="*/ 274706 w 8503236"/>
                <a:gd name="connsiteY27-5938" fmla="*/ 55572 h 1734757"/>
                <a:gd name="connsiteX28-5939" fmla="*/ 249775 w 8503236"/>
                <a:gd name="connsiteY28-5940" fmla="*/ 930610 h 1734757"/>
                <a:gd name="connsiteX29-5941" fmla="*/ 3526130 w 8503236"/>
                <a:gd name="connsiteY29-5942" fmla="*/ 840111 h 1734757"/>
                <a:gd name="connsiteX30-5943" fmla="*/ 4297319 w 8503236"/>
                <a:gd name="connsiteY30-5944" fmla="*/ 872053 h 1734757"/>
                <a:gd name="connsiteX31-5945" fmla="*/ 4560172 w 8503236"/>
                <a:gd name="connsiteY31-5946" fmla="*/ 1275955 h 1734757"/>
                <a:gd name="connsiteX32-5947" fmla="*/ 4850773 w 8503236"/>
                <a:gd name="connsiteY32-5948" fmla="*/ 1596007 h 1734757"/>
                <a:gd name="connsiteX33-5949" fmla="*/ 5829609 w 8503236"/>
                <a:gd name="connsiteY33-5950" fmla="*/ 744571 h 1734757"/>
                <a:gd name="connsiteX34-5951" fmla="*/ 6723232 w 8503236"/>
                <a:gd name="connsiteY34-5952" fmla="*/ 214691 h 1734757"/>
                <a:gd name="connsiteX0-5953" fmla="*/ 6723232 w 8503236"/>
                <a:gd name="connsiteY0-5954" fmla="*/ 214691 h 1734757"/>
                <a:gd name="connsiteX1-5955" fmla="*/ 6735699 w 8503236"/>
                <a:gd name="connsiteY1-5956" fmla="*/ 214691 h 1734757"/>
                <a:gd name="connsiteX2-5957" fmla="*/ 7171897 w 8503236"/>
                <a:gd name="connsiteY2-5958" fmla="*/ 789985 h 1734757"/>
                <a:gd name="connsiteX3-5959" fmla="*/ 7331351 w 8503236"/>
                <a:gd name="connsiteY3-5960" fmla="*/ 1114171 h 1734757"/>
                <a:gd name="connsiteX4-5961" fmla="*/ 8458598 w 8503236"/>
                <a:gd name="connsiteY4-5962" fmla="*/ 880513 h 1734757"/>
                <a:gd name="connsiteX5-5963" fmla="*/ 8503236 w 8503236"/>
                <a:gd name="connsiteY5-5964" fmla="*/ 929103 h 1734757"/>
                <a:gd name="connsiteX6-5965" fmla="*/ 7321193 w 8503236"/>
                <a:gd name="connsiteY6-5966" fmla="*/ 1173736 h 1734757"/>
                <a:gd name="connsiteX7-5967" fmla="*/ 7132801 w 8503236"/>
                <a:gd name="connsiteY7-5968" fmla="*/ 814498 h 1734757"/>
                <a:gd name="connsiteX8-5969" fmla="*/ 6734776 w 8503236"/>
                <a:gd name="connsiteY8-5970" fmla="*/ 275180 h 1734757"/>
                <a:gd name="connsiteX9-5971" fmla="*/ 6723694 w 8503236"/>
                <a:gd name="connsiteY9-5972" fmla="*/ 275180 h 1734757"/>
                <a:gd name="connsiteX10-5973" fmla="*/ 5834833 w 8503236"/>
                <a:gd name="connsiteY10-5974" fmla="*/ 855594 h 1734757"/>
                <a:gd name="connsiteX11-5975" fmla="*/ 5706468 w 8503236"/>
                <a:gd name="connsiteY11-5976" fmla="*/ 987191 h 1734757"/>
                <a:gd name="connsiteX12-5977" fmla="*/ 5536546 w 8503236"/>
                <a:gd name="connsiteY12-5978" fmla="*/ 1166348 h 1734757"/>
                <a:gd name="connsiteX13-5979" fmla="*/ 5147294 w 8503236"/>
                <a:gd name="connsiteY13-5980" fmla="*/ 1556985 h 1734757"/>
                <a:gd name="connsiteX14-5981" fmla="*/ 4789903 w 8503236"/>
                <a:gd name="connsiteY14-5982" fmla="*/ 1734757 h 1734757"/>
                <a:gd name="connsiteX15-5983" fmla="*/ 4746961 w 8503236"/>
                <a:gd name="connsiteY15-5984" fmla="*/ 1730601 h 1734757"/>
                <a:gd name="connsiteX16-5985" fmla="*/ 4515165 w 8503236"/>
                <a:gd name="connsiteY16-5986" fmla="*/ 1387063 h 1734757"/>
                <a:gd name="connsiteX17-5987" fmla="*/ 4289372 w 8503236"/>
                <a:gd name="connsiteY17-5988" fmla="*/ 977494 h 1734757"/>
                <a:gd name="connsiteX18-5989" fmla="*/ 3421289 w 8503236"/>
                <a:gd name="connsiteY18-5990" fmla="*/ 982574 h 1734757"/>
                <a:gd name="connsiteX19-5991" fmla="*/ 2470556 w 8503236"/>
                <a:gd name="connsiteY19-5992" fmla="*/ 1209752 h 1734757"/>
                <a:gd name="connsiteX20-5993" fmla="*/ 2452219 w 8503236"/>
                <a:gd name="connsiteY20-5994" fmla="*/ 1207524 h 1734757"/>
                <a:gd name="connsiteX21-5995" fmla="*/ 2235960 w 8503236"/>
                <a:gd name="connsiteY21-5996" fmla="*/ 1255622 h 1734757"/>
                <a:gd name="connsiteX22-5997" fmla="*/ 1427065 w 8503236"/>
                <a:gd name="connsiteY22-5998" fmla="*/ 1328755 h 1734757"/>
                <a:gd name="connsiteX23-5999" fmla="*/ 1119407 w 8503236"/>
                <a:gd name="connsiteY23-6000" fmla="*/ 1317325 h 1734757"/>
                <a:gd name="connsiteX24-6001" fmla="*/ 142284 w 8503236"/>
                <a:gd name="connsiteY24-6002" fmla="*/ 971172 h 1734757"/>
                <a:gd name="connsiteX25-6003" fmla="*/ 36016 w 8503236"/>
                <a:gd name="connsiteY25-6004" fmla="*/ 496270 h 1734757"/>
                <a:gd name="connsiteX26-6005" fmla="*/ 200709 w 8503236"/>
                <a:gd name="connsiteY26-6006" fmla="*/ 0 h 1734757"/>
                <a:gd name="connsiteX27-6007" fmla="*/ 274706 w 8503236"/>
                <a:gd name="connsiteY27-6008" fmla="*/ 55572 h 1734757"/>
                <a:gd name="connsiteX28-6009" fmla="*/ 249775 w 8503236"/>
                <a:gd name="connsiteY28-6010" fmla="*/ 930610 h 1734757"/>
                <a:gd name="connsiteX29-6011" fmla="*/ 3526130 w 8503236"/>
                <a:gd name="connsiteY29-6012" fmla="*/ 840111 h 1734757"/>
                <a:gd name="connsiteX30-6013" fmla="*/ 4297319 w 8503236"/>
                <a:gd name="connsiteY30-6014" fmla="*/ 872053 h 1734757"/>
                <a:gd name="connsiteX31-6015" fmla="*/ 4560172 w 8503236"/>
                <a:gd name="connsiteY31-6016" fmla="*/ 1303743 h 1734757"/>
                <a:gd name="connsiteX32-6017" fmla="*/ 4850773 w 8503236"/>
                <a:gd name="connsiteY32-6018" fmla="*/ 1596007 h 1734757"/>
                <a:gd name="connsiteX33-6019" fmla="*/ 5829609 w 8503236"/>
                <a:gd name="connsiteY33-6020" fmla="*/ 744571 h 1734757"/>
                <a:gd name="connsiteX34-6021" fmla="*/ 6723232 w 8503236"/>
                <a:gd name="connsiteY34-6022" fmla="*/ 214691 h 1734757"/>
                <a:gd name="connsiteX0-6023" fmla="*/ 6723232 w 8503236"/>
                <a:gd name="connsiteY0-6024" fmla="*/ 214691 h 1734757"/>
                <a:gd name="connsiteX1-6025" fmla="*/ 6735699 w 8503236"/>
                <a:gd name="connsiteY1-6026" fmla="*/ 214691 h 1734757"/>
                <a:gd name="connsiteX2-6027" fmla="*/ 7171897 w 8503236"/>
                <a:gd name="connsiteY2-6028" fmla="*/ 789985 h 1734757"/>
                <a:gd name="connsiteX3-6029" fmla="*/ 7331351 w 8503236"/>
                <a:gd name="connsiteY3-6030" fmla="*/ 1114171 h 1734757"/>
                <a:gd name="connsiteX4-6031" fmla="*/ 8458598 w 8503236"/>
                <a:gd name="connsiteY4-6032" fmla="*/ 880513 h 1734757"/>
                <a:gd name="connsiteX5-6033" fmla="*/ 8503236 w 8503236"/>
                <a:gd name="connsiteY5-6034" fmla="*/ 929103 h 1734757"/>
                <a:gd name="connsiteX6-6035" fmla="*/ 7321193 w 8503236"/>
                <a:gd name="connsiteY6-6036" fmla="*/ 1173736 h 1734757"/>
                <a:gd name="connsiteX7-6037" fmla="*/ 7132801 w 8503236"/>
                <a:gd name="connsiteY7-6038" fmla="*/ 814498 h 1734757"/>
                <a:gd name="connsiteX8-6039" fmla="*/ 6734776 w 8503236"/>
                <a:gd name="connsiteY8-6040" fmla="*/ 275180 h 1734757"/>
                <a:gd name="connsiteX9-6041" fmla="*/ 6723694 w 8503236"/>
                <a:gd name="connsiteY9-6042" fmla="*/ 275180 h 1734757"/>
                <a:gd name="connsiteX10-6043" fmla="*/ 5834833 w 8503236"/>
                <a:gd name="connsiteY10-6044" fmla="*/ 855594 h 1734757"/>
                <a:gd name="connsiteX11-6045" fmla="*/ 5706468 w 8503236"/>
                <a:gd name="connsiteY11-6046" fmla="*/ 987191 h 1734757"/>
                <a:gd name="connsiteX12-6047" fmla="*/ 5536546 w 8503236"/>
                <a:gd name="connsiteY12-6048" fmla="*/ 1166348 h 1734757"/>
                <a:gd name="connsiteX13-6049" fmla="*/ 5147294 w 8503236"/>
                <a:gd name="connsiteY13-6050" fmla="*/ 1556985 h 1734757"/>
                <a:gd name="connsiteX14-6051" fmla="*/ 4789903 w 8503236"/>
                <a:gd name="connsiteY14-6052" fmla="*/ 1734757 h 1734757"/>
                <a:gd name="connsiteX15-6053" fmla="*/ 4746961 w 8503236"/>
                <a:gd name="connsiteY15-6054" fmla="*/ 1730601 h 1734757"/>
                <a:gd name="connsiteX16-6055" fmla="*/ 4515165 w 8503236"/>
                <a:gd name="connsiteY16-6056" fmla="*/ 1387063 h 1734757"/>
                <a:gd name="connsiteX17-6057" fmla="*/ 4289372 w 8503236"/>
                <a:gd name="connsiteY17-6058" fmla="*/ 977494 h 1734757"/>
                <a:gd name="connsiteX18-6059" fmla="*/ 3421289 w 8503236"/>
                <a:gd name="connsiteY18-6060" fmla="*/ 982574 h 1734757"/>
                <a:gd name="connsiteX19-6061" fmla="*/ 2470556 w 8503236"/>
                <a:gd name="connsiteY19-6062" fmla="*/ 1209752 h 1734757"/>
                <a:gd name="connsiteX20-6063" fmla="*/ 2452219 w 8503236"/>
                <a:gd name="connsiteY20-6064" fmla="*/ 1207524 h 1734757"/>
                <a:gd name="connsiteX21-6065" fmla="*/ 2235960 w 8503236"/>
                <a:gd name="connsiteY21-6066" fmla="*/ 1255622 h 1734757"/>
                <a:gd name="connsiteX22-6067" fmla="*/ 1427065 w 8503236"/>
                <a:gd name="connsiteY22-6068" fmla="*/ 1328755 h 1734757"/>
                <a:gd name="connsiteX23-6069" fmla="*/ 1119407 w 8503236"/>
                <a:gd name="connsiteY23-6070" fmla="*/ 1317325 h 1734757"/>
                <a:gd name="connsiteX24-6071" fmla="*/ 142284 w 8503236"/>
                <a:gd name="connsiteY24-6072" fmla="*/ 971172 h 1734757"/>
                <a:gd name="connsiteX25-6073" fmla="*/ 36016 w 8503236"/>
                <a:gd name="connsiteY25-6074" fmla="*/ 496270 h 1734757"/>
                <a:gd name="connsiteX26-6075" fmla="*/ 200709 w 8503236"/>
                <a:gd name="connsiteY26-6076" fmla="*/ 0 h 1734757"/>
                <a:gd name="connsiteX27-6077" fmla="*/ 274706 w 8503236"/>
                <a:gd name="connsiteY27-6078" fmla="*/ 55572 h 1734757"/>
                <a:gd name="connsiteX28-6079" fmla="*/ 249775 w 8503236"/>
                <a:gd name="connsiteY28-6080" fmla="*/ 930610 h 1734757"/>
                <a:gd name="connsiteX29-6081" fmla="*/ 3526130 w 8503236"/>
                <a:gd name="connsiteY29-6082" fmla="*/ 840111 h 1734757"/>
                <a:gd name="connsiteX30-6083" fmla="*/ 4297319 w 8503236"/>
                <a:gd name="connsiteY30-6084" fmla="*/ 872053 h 1734757"/>
                <a:gd name="connsiteX31-6085" fmla="*/ 4560172 w 8503236"/>
                <a:gd name="connsiteY31-6086" fmla="*/ 1303743 h 1734757"/>
                <a:gd name="connsiteX32-6087" fmla="*/ 4850773 w 8503236"/>
                <a:gd name="connsiteY32-6088" fmla="*/ 1596007 h 1734757"/>
                <a:gd name="connsiteX33-6089" fmla="*/ 5829609 w 8503236"/>
                <a:gd name="connsiteY33-6090" fmla="*/ 744571 h 1734757"/>
                <a:gd name="connsiteX34-6091" fmla="*/ 6723232 w 8503236"/>
                <a:gd name="connsiteY34-6092" fmla="*/ 214691 h 1734757"/>
                <a:gd name="connsiteX0-6093" fmla="*/ 6723232 w 8503236"/>
                <a:gd name="connsiteY0-6094" fmla="*/ 214691 h 1734757"/>
                <a:gd name="connsiteX1-6095" fmla="*/ 6735699 w 8503236"/>
                <a:gd name="connsiteY1-6096" fmla="*/ 214691 h 1734757"/>
                <a:gd name="connsiteX2-6097" fmla="*/ 7171897 w 8503236"/>
                <a:gd name="connsiteY2-6098" fmla="*/ 789985 h 1734757"/>
                <a:gd name="connsiteX3-6099" fmla="*/ 7331351 w 8503236"/>
                <a:gd name="connsiteY3-6100" fmla="*/ 1114171 h 1734757"/>
                <a:gd name="connsiteX4-6101" fmla="*/ 8458598 w 8503236"/>
                <a:gd name="connsiteY4-6102" fmla="*/ 880513 h 1734757"/>
                <a:gd name="connsiteX5-6103" fmla="*/ 8503236 w 8503236"/>
                <a:gd name="connsiteY5-6104" fmla="*/ 929103 h 1734757"/>
                <a:gd name="connsiteX6-6105" fmla="*/ 7321193 w 8503236"/>
                <a:gd name="connsiteY6-6106" fmla="*/ 1173736 h 1734757"/>
                <a:gd name="connsiteX7-6107" fmla="*/ 7132801 w 8503236"/>
                <a:gd name="connsiteY7-6108" fmla="*/ 814498 h 1734757"/>
                <a:gd name="connsiteX8-6109" fmla="*/ 6734776 w 8503236"/>
                <a:gd name="connsiteY8-6110" fmla="*/ 275180 h 1734757"/>
                <a:gd name="connsiteX9-6111" fmla="*/ 6723694 w 8503236"/>
                <a:gd name="connsiteY9-6112" fmla="*/ 275180 h 1734757"/>
                <a:gd name="connsiteX10-6113" fmla="*/ 5834833 w 8503236"/>
                <a:gd name="connsiteY10-6114" fmla="*/ 855594 h 1734757"/>
                <a:gd name="connsiteX11-6115" fmla="*/ 5706468 w 8503236"/>
                <a:gd name="connsiteY11-6116" fmla="*/ 987191 h 1734757"/>
                <a:gd name="connsiteX12-6117" fmla="*/ 5536546 w 8503236"/>
                <a:gd name="connsiteY12-6118" fmla="*/ 1166348 h 1734757"/>
                <a:gd name="connsiteX13-6119" fmla="*/ 5147294 w 8503236"/>
                <a:gd name="connsiteY13-6120" fmla="*/ 1556985 h 1734757"/>
                <a:gd name="connsiteX14-6121" fmla="*/ 4789903 w 8503236"/>
                <a:gd name="connsiteY14-6122" fmla="*/ 1734757 h 1734757"/>
                <a:gd name="connsiteX15-6123" fmla="*/ 4746961 w 8503236"/>
                <a:gd name="connsiteY15-6124" fmla="*/ 1730601 h 1734757"/>
                <a:gd name="connsiteX16-6125" fmla="*/ 4515165 w 8503236"/>
                <a:gd name="connsiteY16-6126" fmla="*/ 1387063 h 1734757"/>
                <a:gd name="connsiteX17-6127" fmla="*/ 4289372 w 8503236"/>
                <a:gd name="connsiteY17-6128" fmla="*/ 977494 h 1734757"/>
                <a:gd name="connsiteX18-6129" fmla="*/ 3466370 w 8503236"/>
                <a:gd name="connsiteY18-6130" fmla="*/ 1010362 h 1734757"/>
                <a:gd name="connsiteX19-6131" fmla="*/ 2470556 w 8503236"/>
                <a:gd name="connsiteY19-6132" fmla="*/ 1209752 h 1734757"/>
                <a:gd name="connsiteX20-6133" fmla="*/ 2452219 w 8503236"/>
                <a:gd name="connsiteY20-6134" fmla="*/ 1207524 h 1734757"/>
                <a:gd name="connsiteX21-6135" fmla="*/ 2235960 w 8503236"/>
                <a:gd name="connsiteY21-6136" fmla="*/ 1255622 h 1734757"/>
                <a:gd name="connsiteX22-6137" fmla="*/ 1427065 w 8503236"/>
                <a:gd name="connsiteY22-6138" fmla="*/ 1328755 h 1734757"/>
                <a:gd name="connsiteX23-6139" fmla="*/ 1119407 w 8503236"/>
                <a:gd name="connsiteY23-6140" fmla="*/ 1317325 h 1734757"/>
                <a:gd name="connsiteX24-6141" fmla="*/ 142284 w 8503236"/>
                <a:gd name="connsiteY24-6142" fmla="*/ 971172 h 1734757"/>
                <a:gd name="connsiteX25-6143" fmla="*/ 36016 w 8503236"/>
                <a:gd name="connsiteY25-6144" fmla="*/ 496270 h 1734757"/>
                <a:gd name="connsiteX26-6145" fmla="*/ 200709 w 8503236"/>
                <a:gd name="connsiteY26-6146" fmla="*/ 0 h 1734757"/>
                <a:gd name="connsiteX27-6147" fmla="*/ 274706 w 8503236"/>
                <a:gd name="connsiteY27-6148" fmla="*/ 55572 h 1734757"/>
                <a:gd name="connsiteX28-6149" fmla="*/ 249775 w 8503236"/>
                <a:gd name="connsiteY28-6150" fmla="*/ 930610 h 1734757"/>
                <a:gd name="connsiteX29-6151" fmla="*/ 3526130 w 8503236"/>
                <a:gd name="connsiteY29-6152" fmla="*/ 840111 h 1734757"/>
                <a:gd name="connsiteX30-6153" fmla="*/ 4297319 w 8503236"/>
                <a:gd name="connsiteY30-6154" fmla="*/ 872053 h 1734757"/>
                <a:gd name="connsiteX31-6155" fmla="*/ 4560172 w 8503236"/>
                <a:gd name="connsiteY31-6156" fmla="*/ 1303743 h 1734757"/>
                <a:gd name="connsiteX32-6157" fmla="*/ 4850773 w 8503236"/>
                <a:gd name="connsiteY32-6158" fmla="*/ 1596007 h 1734757"/>
                <a:gd name="connsiteX33-6159" fmla="*/ 5829609 w 8503236"/>
                <a:gd name="connsiteY33-6160" fmla="*/ 744571 h 1734757"/>
                <a:gd name="connsiteX34-6161" fmla="*/ 6723232 w 8503236"/>
                <a:gd name="connsiteY34-6162" fmla="*/ 214691 h 1734757"/>
                <a:gd name="connsiteX0-6163" fmla="*/ 6719897 w 8499901"/>
                <a:gd name="connsiteY0-6164" fmla="*/ 214691 h 1734757"/>
                <a:gd name="connsiteX1-6165" fmla="*/ 6732364 w 8499901"/>
                <a:gd name="connsiteY1-6166" fmla="*/ 214691 h 1734757"/>
                <a:gd name="connsiteX2-6167" fmla="*/ 7168562 w 8499901"/>
                <a:gd name="connsiteY2-6168" fmla="*/ 789985 h 1734757"/>
                <a:gd name="connsiteX3-6169" fmla="*/ 7328016 w 8499901"/>
                <a:gd name="connsiteY3-6170" fmla="*/ 1114171 h 1734757"/>
                <a:gd name="connsiteX4-6171" fmla="*/ 8455263 w 8499901"/>
                <a:gd name="connsiteY4-6172" fmla="*/ 880513 h 1734757"/>
                <a:gd name="connsiteX5-6173" fmla="*/ 8499901 w 8499901"/>
                <a:gd name="connsiteY5-6174" fmla="*/ 929103 h 1734757"/>
                <a:gd name="connsiteX6-6175" fmla="*/ 7317858 w 8499901"/>
                <a:gd name="connsiteY6-6176" fmla="*/ 1173736 h 1734757"/>
                <a:gd name="connsiteX7-6177" fmla="*/ 7129466 w 8499901"/>
                <a:gd name="connsiteY7-6178" fmla="*/ 814498 h 1734757"/>
                <a:gd name="connsiteX8-6179" fmla="*/ 6731441 w 8499901"/>
                <a:gd name="connsiteY8-6180" fmla="*/ 275180 h 1734757"/>
                <a:gd name="connsiteX9-6181" fmla="*/ 6720359 w 8499901"/>
                <a:gd name="connsiteY9-6182" fmla="*/ 275180 h 1734757"/>
                <a:gd name="connsiteX10-6183" fmla="*/ 5831498 w 8499901"/>
                <a:gd name="connsiteY10-6184" fmla="*/ 855594 h 1734757"/>
                <a:gd name="connsiteX11-6185" fmla="*/ 5703133 w 8499901"/>
                <a:gd name="connsiteY11-6186" fmla="*/ 987191 h 1734757"/>
                <a:gd name="connsiteX12-6187" fmla="*/ 5533211 w 8499901"/>
                <a:gd name="connsiteY12-6188" fmla="*/ 1166348 h 1734757"/>
                <a:gd name="connsiteX13-6189" fmla="*/ 5143959 w 8499901"/>
                <a:gd name="connsiteY13-6190" fmla="*/ 1556985 h 1734757"/>
                <a:gd name="connsiteX14-6191" fmla="*/ 4786568 w 8499901"/>
                <a:gd name="connsiteY14-6192" fmla="*/ 1734757 h 1734757"/>
                <a:gd name="connsiteX15-6193" fmla="*/ 4743626 w 8499901"/>
                <a:gd name="connsiteY15-6194" fmla="*/ 1730601 h 1734757"/>
                <a:gd name="connsiteX16-6195" fmla="*/ 4511830 w 8499901"/>
                <a:gd name="connsiteY16-6196" fmla="*/ 1387063 h 1734757"/>
                <a:gd name="connsiteX17-6197" fmla="*/ 4286037 w 8499901"/>
                <a:gd name="connsiteY17-6198" fmla="*/ 977494 h 1734757"/>
                <a:gd name="connsiteX18-6199" fmla="*/ 3463035 w 8499901"/>
                <a:gd name="connsiteY18-6200" fmla="*/ 1010362 h 1734757"/>
                <a:gd name="connsiteX19-6201" fmla="*/ 2467221 w 8499901"/>
                <a:gd name="connsiteY19-6202" fmla="*/ 1209752 h 1734757"/>
                <a:gd name="connsiteX20-6203" fmla="*/ 2448884 w 8499901"/>
                <a:gd name="connsiteY20-6204" fmla="*/ 1207524 h 1734757"/>
                <a:gd name="connsiteX21-6205" fmla="*/ 2232625 w 8499901"/>
                <a:gd name="connsiteY21-6206" fmla="*/ 1255622 h 1734757"/>
                <a:gd name="connsiteX22-6207" fmla="*/ 1423730 w 8499901"/>
                <a:gd name="connsiteY22-6208" fmla="*/ 1328755 h 1734757"/>
                <a:gd name="connsiteX23-6209" fmla="*/ 1116072 w 8499901"/>
                <a:gd name="connsiteY23-6210" fmla="*/ 1317325 h 1734757"/>
                <a:gd name="connsiteX24-6211" fmla="*/ 138949 w 8499901"/>
                <a:gd name="connsiteY24-6212" fmla="*/ 971172 h 1734757"/>
                <a:gd name="connsiteX25-6213" fmla="*/ 32681 w 8499901"/>
                <a:gd name="connsiteY25-6214" fmla="*/ 496270 h 1734757"/>
                <a:gd name="connsiteX26-6215" fmla="*/ 197374 w 8499901"/>
                <a:gd name="connsiteY26-6216" fmla="*/ 0 h 1734757"/>
                <a:gd name="connsiteX27-6217" fmla="*/ 271371 w 8499901"/>
                <a:gd name="connsiteY27-6218" fmla="*/ 55572 h 1734757"/>
                <a:gd name="connsiteX28-6219" fmla="*/ 246440 w 8499901"/>
                <a:gd name="connsiteY28-6220" fmla="*/ 930610 h 1734757"/>
                <a:gd name="connsiteX29-6221" fmla="*/ 3477714 w 8499901"/>
                <a:gd name="connsiteY29-6222" fmla="*/ 840111 h 1734757"/>
                <a:gd name="connsiteX30-6223" fmla="*/ 4293984 w 8499901"/>
                <a:gd name="connsiteY30-6224" fmla="*/ 872053 h 1734757"/>
                <a:gd name="connsiteX31-6225" fmla="*/ 4556837 w 8499901"/>
                <a:gd name="connsiteY31-6226" fmla="*/ 1303743 h 1734757"/>
                <a:gd name="connsiteX32-6227" fmla="*/ 4847438 w 8499901"/>
                <a:gd name="connsiteY32-6228" fmla="*/ 1596007 h 1734757"/>
                <a:gd name="connsiteX33-6229" fmla="*/ 5826274 w 8499901"/>
                <a:gd name="connsiteY33-6230" fmla="*/ 744571 h 1734757"/>
                <a:gd name="connsiteX34-6231" fmla="*/ 6719897 w 8499901"/>
                <a:gd name="connsiteY34-6232" fmla="*/ 214691 h 1734757"/>
                <a:gd name="connsiteX0-6233" fmla="*/ 6719897 w 8499901"/>
                <a:gd name="connsiteY0-6234" fmla="*/ 214691 h 1734757"/>
                <a:gd name="connsiteX1-6235" fmla="*/ 6732364 w 8499901"/>
                <a:gd name="connsiteY1-6236" fmla="*/ 214691 h 1734757"/>
                <a:gd name="connsiteX2-6237" fmla="*/ 7168562 w 8499901"/>
                <a:gd name="connsiteY2-6238" fmla="*/ 789985 h 1734757"/>
                <a:gd name="connsiteX3-6239" fmla="*/ 7328016 w 8499901"/>
                <a:gd name="connsiteY3-6240" fmla="*/ 1114171 h 1734757"/>
                <a:gd name="connsiteX4-6241" fmla="*/ 8455263 w 8499901"/>
                <a:gd name="connsiteY4-6242" fmla="*/ 880513 h 1734757"/>
                <a:gd name="connsiteX5-6243" fmla="*/ 8499901 w 8499901"/>
                <a:gd name="connsiteY5-6244" fmla="*/ 929103 h 1734757"/>
                <a:gd name="connsiteX6-6245" fmla="*/ 7317858 w 8499901"/>
                <a:gd name="connsiteY6-6246" fmla="*/ 1173736 h 1734757"/>
                <a:gd name="connsiteX7-6247" fmla="*/ 7129466 w 8499901"/>
                <a:gd name="connsiteY7-6248" fmla="*/ 814498 h 1734757"/>
                <a:gd name="connsiteX8-6249" fmla="*/ 6731441 w 8499901"/>
                <a:gd name="connsiteY8-6250" fmla="*/ 275180 h 1734757"/>
                <a:gd name="connsiteX9-6251" fmla="*/ 6720359 w 8499901"/>
                <a:gd name="connsiteY9-6252" fmla="*/ 275180 h 1734757"/>
                <a:gd name="connsiteX10-6253" fmla="*/ 5831498 w 8499901"/>
                <a:gd name="connsiteY10-6254" fmla="*/ 855594 h 1734757"/>
                <a:gd name="connsiteX11-6255" fmla="*/ 5703133 w 8499901"/>
                <a:gd name="connsiteY11-6256" fmla="*/ 987191 h 1734757"/>
                <a:gd name="connsiteX12-6257" fmla="*/ 5533211 w 8499901"/>
                <a:gd name="connsiteY12-6258" fmla="*/ 1166348 h 1734757"/>
                <a:gd name="connsiteX13-6259" fmla="*/ 5143959 w 8499901"/>
                <a:gd name="connsiteY13-6260" fmla="*/ 1556985 h 1734757"/>
                <a:gd name="connsiteX14-6261" fmla="*/ 4786568 w 8499901"/>
                <a:gd name="connsiteY14-6262" fmla="*/ 1734757 h 1734757"/>
                <a:gd name="connsiteX15-6263" fmla="*/ 4743626 w 8499901"/>
                <a:gd name="connsiteY15-6264" fmla="*/ 1730601 h 1734757"/>
                <a:gd name="connsiteX16-6265" fmla="*/ 4511830 w 8499901"/>
                <a:gd name="connsiteY16-6266" fmla="*/ 1387063 h 1734757"/>
                <a:gd name="connsiteX17-6267" fmla="*/ 4286037 w 8499901"/>
                <a:gd name="connsiteY17-6268" fmla="*/ 977494 h 1734757"/>
                <a:gd name="connsiteX18-6269" fmla="*/ 3463035 w 8499901"/>
                <a:gd name="connsiteY18-6270" fmla="*/ 1010362 h 1734757"/>
                <a:gd name="connsiteX19-6271" fmla="*/ 2467221 w 8499901"/>
                <a:gd name="connsiteY19-6272" fmla="*/ 1209752 h 1734757"/>
                <a:gd name="connsiteX20-6273" fmla="*/ 2448884 w 8499901"/>
                <a:gd name="connsiteY20-6274" fmla="*/ 1207524 h 1734757"/>
                <a:gd name="connsiteX21-6275" fmla="*/ 2232625 w 8499901"/>
                <a:gd name="connsiteY21-6276" fmla="*/ 1255622 h 1734757"/>
                <a:gd name="connsiteX22-6277" fmla="*/ 1423730 w 8499901"/>
                <a:gd name="connsiteY22-6278" fmla="*/ 1328755 h 1734757"/>
                <a:gd name="connsiteX23-6279" fmla="*/ 1116072 w 8499901"/>
                <a:gd name="connsiteY23-6280" fmla="*/ 1317325 h 1734757"/>
                <a:gd name="connsiteX24-6281" fmla="*/ 138949 w 8499901"/>
                <a:gd name="connsiteY24-6282" fmla="*/ 971172 h 1734757"/>
                <a:gd name="connsiteX25-6283" fmla="*/ 32681 w 8499901"/>
                <a:gd name="connsiteY25-6284" fmla="*/ 496270 h 1734757"/>
                <a:gd name="connsiteX26-6285" fmla="*/ 197374 w 8499901"/>
                <a:gd name="connsiteY26-6286" fmla="*/ 0 h 1734757"/>
                <a:gd name="connsiteX27-6287" fmla="*/ 271371 w 8499901"/>
                <a:gd name="connsiteY27-6288" fmla="*/ 55572 h 1734757"/>
                <a:gd name="connsiteX28-6289" fmla="*/ 246440 w 8499901"/>
                <a:gd name="connsiteY28-6290" fmla="*/ 930610 h 1734757"/>
                <a:gd name="connsiteX29-6291" fmla="*/ 3477714 w 8499901"/>
                <a:gd name="connsiteY29-6292" fmla="*/ 840111 h 1734757"/>
                <a:gd name="connsiteX30-6293" fmla="*/ 4293984 w 8499901"/>
                <a:gd name="connsiteY30-6294" fmla="*/ 872053 h 1734757"/>
                <a:gd name="connsiteX31-6295" fmla="*/ 4556837 w 8499901"/>
                <a:gd name="connsiteY31-6296" fmla="*/ 1303743 h 1734757"/>
                <a:gd name="connsiteX32-6297" fmla="*/ 4847438 w 8499901"/>
                <a:gd name="connsiteY32-6298" fmla="*/ 1596007 h 1734757"/>
                <a:gd name="connsiteX33-6299" fmla="*/ 5826274 w 8499901"/>
                <a:gd name="connsiteY33-6300" fmla="*/ 744571 h 1734757"/>
                <a:gd name="connsiteX34-6301" fmla="*/ 6719897 w 8499901"/>
                <a:gd name="connsiteY34-6302" fmla="*/ 214691 h 1734757"/>
                <a:gd name="connsiteX0-6303" fmla="*/ 6702261 w 8482265"/>
                <a:gd name="connsiteY0-6304" fmla="*/ 214691 h 1734757"/>
                <a:gd name="connsiteX1-6305" fmla="*/ 6714728 w 8482265"/>
                <a:gd name="connsiteY1-6306" fmla="*/ 214691 h 1734757"/>
                <a:gd name="connsiteX2-6307" fmla="*/ 7150926 w 8482265"/>
                <a:gd name="connsiteY2-6308" fmla="*/ 789985 h 1734757"/>
                <a:gd name="connsiteX3-6309" fmla="*/ 7310380 w 8482265"/>
                <a:gd name="connsiteY3-6310" fmla="*/ 1114171 h 1734757"/>
                <a:gd name="connsiteX4-6311" fmla="*/ 8437627 w 8482265"/>
                <a:gd name="connsiteY4-6312" fmla="*/ 880513 h 1734757"/>
                <a:gd name="connsiteX5-6313" fmla="*/ 8482265 w 8482265"/>
                <a:gd name="connsiteY5-6314" fmla="*/ 929103 h 1734757"/>
                <a:gd name="connsiteX6-6315" fmla="*/ 7300222 w 8482265"/>
                <a:gd name="connsiteY6-6316" fmla="*/ 1173736 h 1734757"/>
                <a:gd name="connsiteX7-6317" fmla="*/ 7111830 w 8482265"/>
                <a:gd name="connsiteY7-6318" fmla="*/ 814498 h 1734757"/>
                <a:gd name="connsiteX8-6319" fmla="*/ 6713805 w 8482265"/>
                <a:gd name="connsiteY8-6320" fmla="*/ 275180 h 1734757"/>
                <a:gd name="connsiteX9-6321" fmla="*/ 6702723 w 8482265"/>
                <a:gd name="connsiteY9-6322" fmla="*/ 275180 h 1734757"/>
                <a:gd name="connsiteX10-6323" fmla="*/ 5813862 w 8482265"/>
                <a:gd name="connsiteY10-6324" fmla="*/ 855594 h 1734757"/>
                <a:gd name="connsiteX11-6325" fmla="*/ 5685497 w 8482265"/>
                <a:gd name="connsiteY11-6326" fmla="*/ 987191 h 1734757"/>
                <a:gd name="connsiteX12-6327" fmla="*/ 5515575 w 8482265"/>
                <a:gd name="connsiteY12-6328" fmla="*/ 1166348 h 1734757"/>
                <a:gd name="connsiteX13-6329" fmla="*/ 5126323 w 8482265"/>
                <a:gd name="connsiteY13-6330" fmla="*/ 1556985 h 1734757"/>
                <a:gd name="connsiteX14-6331" fmla="*/ 4768932 w 8482265"/>
                <a:gd name="connsiteY14-6332" fmla="*/ 1734757 h 1734757"/>
                <a:gd name="connsiteX15-6333" fmla="*/ 4725990 w 8482265"/>
                <a:gd name="connsiteY15-6334" fmla="*/ 1730601 h 1734757"/>
                <a:gd name="connsiteX16-6335" fmla="*/ 4494194 w 8482265"/>
                <a:gd name="connsiteY16-6336" fmla="*/ 1387063 h 1734757"/>
                <a:gd name="connsiteX17-6337" fmla="*/ 4268401 w 8482265"/>
                <a:gd name="connsiteY17-6338" fmla="*/ 977494 h 1734757"/>
                <a:gd name="connsiteX18-6339" fmla="*/ 3445399 w 8482265"/>
                <a:gd name="connsiteY18-6340" fmla="*/ 1010362 h 1734757"/>
                <a:gd name="connsiteX19-6341" fmla="*/ 2449585 w 8482265"/>
                <a:gd name="connsiteY19-6342" fmla="*/ 1209752 h 1734757"/>
                <a:gd name="connsiteX20-6343" fmla="*/ 2431248 w 8482265"/>
                <a:gd name="connsiteY20-6344" fmla="*/ 1207524 h 1734757"/>
                <a:gd name="connsiteX21-6345" fmla="*/ 2214989 w 8482265"/>
                <a:gd name="connsiteY21-6346" fmla="*/ 1255622 h 1734757"/>
                <a:gd name="connsiteX22-6347" fmla="*/ 1406094 w 8482265"/>
                <a:gd name="connsiteY22-6348" fmla="*/ 1328755 h 1734757"/>
                <a:gd name="connsiteX23-6349" fmla="*/ 1098436 w 8482265"/>
                <a:gd name="connsiteY23-6350" fmla="*/ 1317325 h 1734757"/>
                <a:gd name="connsiteX24-6351" fmla="*/ 121313 w 8482265"/>
                <a:gd name="connsiteY24-6352" fmla="*/ 971172 h 1734757"/>
                <a:gd name="connsiteX25-6353" fmla="*/ 15045 w 8482265"/>
                <a:gd name="connsiteY25-6354" fmla="*/ 496270 h 1734757"/>
                <a:gd name="connsiteX26-6355" fmla="*/ 179738 w 8482265"/>
                <a:gd name="connsiteY26-6356" fmla="*/ 0 h 1734757"/>
                <a:gd name="connsiteX27-6357" fmla="*/ 253735 w 8482265"/>
                <a:gd name="connsiteY27-6358" fmla="*/ 55572 h 1734757"/>
                <a:gd name="connsiteX28-6359" fmla="*/ 228804 w 8482265"/>
                <a:gd name="connsiteY28-6360" fmla="*/ 930610 h 1734757"/>
                <a:gd name="connsiteX29-6361" fmla="*/ 3221793 w 8482265"/>
                <a:gd name="connsiteY29-6362" fmla="*/ 923472 h 1734757"/>
                <a:gd name="connsiteX30-6363" fmla="*/ 4276348 w 8482265"/>
                <a:gd name="connsiteY30-6364" fmla="*/ 872053 h 1734757"/>
                <a:gd name="connsiteX31-6365" fmla="*/ 4539201 w 8482265"/>
                <a:gd name="connsiteY31-6366" fmla="*/ 1303743 h 1734757"/>
                <a:gd name="connsiteX32-6367" fmla="*/ 4829802 w 8482265"/>
                <a:gd name="connsiteY32-6368" fmla="*/ 1596007 h 1734757"/>
                <a:gd name="connsiteX33-6369" fmla="*/ 5808638 w 8482265"/>
                <a:gd name="connsiteY33-6370" fmla="*/ 744571 h 1734757"/>
                <a:gd name="connsiteX34-6371" fmla="*/ 6702261 w 8482265"/>
                <a:gd name="connsiteY34-6372" fmla="*/ 214691 h 1734757"/>
                <a:gd name="connsiteX0-6373" fmla="*/ 6702261 w 8482265"/>
                <a:gd name="connsiteY0-6374" fmla="*/ 214691 h 1734757"/>
                <a:gd name="connsiteX1-6375" fmla="*/ 6714728 w 8482265"/>
                <a:gd name="connsiteY1-6376" fmla="*/ 214691 h 1734757"/>
                <a:gd name="connsiteX2-6377" fmla="*/ 7150926 w 8482265"/>
                <a:gd name="connsiteY2-6378" fmla="*/ 789985 h 1734757"/>
                <a:gd name="connsiteX3-6379" fmla="*/ 7310380 w 8482265"/>
                <a:gd name="connsiteY3-6380" fmla="*/ 1114171 h 1734757"/>
                <a:gd name="connsiteX4-6381" fmla="*/ 8437627 w 8482265"/>
                <a:gd name="connsiteY4-6382" fmla="*/ 880513 h 1734757"/>
                <a:gd name="connsiteX5-6383" fmla="*/ 8482265 w 8482265"/>
                <a:gd name="connsiteY5-6384" fmla="*/ 929103 h 1734757"/>
                <a:gd name="connsiteX6-6385" fmla="*/ 7300222 w 8482265"/>
                <a:gd name="connsiteY6-6386" fmla="*/ 1173736 h 1734757"/>
                <a:gd name="connsiteX7-6387" fmla="*/ 7111830 w 8482265"/>
                <a:gd name="connsiteY7-6388" fmla="*/ 814498 h 1734757"/>
                <a:gd name="connsiteX8-6389" fmla="*/ 6713805 w 8482265"/>
                <a:gd name="connsiteY8-6390" fmla="*/ 275180 h 1734757"/>
                <a:gd name="connsiteX9-6391" fmla="*/ 6702723 w 8482265"/>
                <a:gd name="connsiteY9-6392" fmla="*/ 275180 h 1734757"/>
                <a:gd name="connsiteX10-6393" fmla="*/ 5813862 w 8482265"/>
                <a:gd name="connsiteY10-6394" fmla="*/ 855594 h 1734757"/>
                <a:gd name="connsiteX11-6395" fmla="*/ 5685497 w 8482265"/>
                <a:gd name="connsiteY11-6396" fmla="*/ 987191 h 1734757"/>
                <a:gd name="connsiteX12-6397" fmla="*/ 5515575 w 8482265"/>
                <a:gd name="connsiteY12-6398" fmla="*/ 1166348 h 1734757"/>
                <a:gd name="connsiteX13-6399" fmla="*/ 5126323 w 8482265"/>
                <a:gd name="connsiteY13-6400" fmla="*/ 1556985 h 1734757"/>
                <a:gd name="connsiteX14-6401" fmla="*/ 4768932 w 8482265"/>
                <a:gd name="connsiteY14-6402" fmla="*/ 1734757 h 1734757"/>
                <a:gd name="connsiteX15-6403" fmla="*/ 4725990 w 8482265"/>
                <a:gd name="connsiteY15-6404" fmla="*/ 1730601 h 1734757"/>
                <a:gd name="connsiteX16-6405" fmla="*/ 4494194 w 8482265"/>
                <a:gd name="connsiteY16-6406" fmla="*/ 1387063 h 1734757"/>
                <a:gd name="connsiteX17-6407" fmla="*/ 4268401 w 8482265"/>
                <a:gd name="connsiteY17-6408" fmla="*/ 977494 h 1734757"/>
                <a:gd name="connsiteX18-6409" fmla="*/ 3445399 w 8482265"/>
                <a:gd name="connsiteY18-6410" fmla="*/ 1010362 h 1734757"/>
                <a:gd name="connsiteX19-6411" fmla="*/ 2449585 w 8482265"/>
                <a:gd name="connsiteY19-6412" fmla="*/ 1209752 h 1734757"/>
                <a:gd name="connsiteX20-6413" fmla="*/ 2431248 w 8482265"/>
                <a:gd name="connsiteY20-6414" fmla="*/ 1207524 h 1734757"/>
                <a:gd name="connsiteX21-6415" fmla="*/ 2214989 w 8482265"/>
                <a:gd name="connsiteY21-6416" fmla="*/ 1255622 h 1734757"/>
                <a:gd name="connsiteX22-6417" fmla="*/ 1406094 w 8482265"/>
                <a:gd name="connsiteY22-6418" fmla="*/ 1328755 h 1734757"/>
                <a:gd name="connsiteX23-6419" fmla="*/ 1098436 w 8482265"/>
                <a:gd name="connsiteY23-6420" fmla="*/ 1317325 h 1734757"/>
                <a:gd name="connsiteX24-6421" fmla="*/ 121313 w 8482265"/>
                <a:gd name="connsiteY24-6422" fmla="*/ 971172 h 1734757"/>
                <a:gd name="connsiteX25-6423" fmla="*/ 15045 w 8482265"/>
                <a:gd name="connsiteY25-6424" fmla="*/ 496270 h 1734757"/>
                <a:gd name="connsiteX26-6425" fmla="*/ 179738 w 8482265"/>
                <a:gd name="connsiteY26-6426" fmla="*/ 0 h 1734757"/>
                <a:gd name="connsiteX27-6427" fmla="*/ 253735 w 8482265"/>
                <a:gd name="connsiteY27-6428" fmla="*/ 55572 h 1734757"/>
                <a:gd name="connsiteX28-6429" fmla="*/ 228804 w 8482265"/>
                <a:gd name="connsiteY28-6430" fmla="*/ 930610 h 1734757"/>
                <a:gd name="connsiteX29-6431" fmla="*/ 3221793 w 8482265"/>
                <a:gd name="connsiteY29-6432" fmla="*/ 923472 h 1734757"/>
                <a:gd name="connsiteX30-6433" fmla="*/ 4276348 w 8482265"/>
                <a:gd name="connsiteY30-6434" fmla="*/ 872053 h 1734757"/>
                <a:gd name="connsiteX31-6435" fmla="*/ 4539201 w 8482265"/>
                <a:gd name="connsiteY31-6436" fmla="*/ 1303743 h 1734757"/>
                <a:gd name="connsiteX32-6437" fmla="*/ 4829802 w 8482265"/>
                <a:gd name="connsiteY32-6438" fmla="*/ 1596007 h 1734757"/>
                <a:gd name="connsiteX33-6439" fmla="*/ 5808638 w 8482265"/>
                <a:gd name="connsiteY33-6440" fmla="*/ 744571 h 1734757"/>
                <a:gd name="connsiteX34-6441" fmla="*/ 6702261 w 8482265"/>
                <a:gd name="connsiteY34-6442" fmla="*/ 214691 h 1734757"/>
                <a:gd name="connsiteX0-6443" fmla="*/ 6702261 w 8482265"/>
                <a:gd name="connsiteY0-6444" fmla="*/ 214691 h 1734757"/>
                <a:gd name="connsiteX1-6445" fmla="*/ 6714728 w 8482265"/>
                <a:gd name="connsiteY1-6446" fmla="*/ 214691 h 1734757"/>
                <a:gd name="connsiteX2-6447" fmla="*/ 7150926 w 8482265"/>
                <a:gd name="connsiteY2-6448" fmla="*/ 789985 h 1734757"/>
                <a:gd name="connsiteX3-6449" fmla="*/ 7310380 w 8482265"/>
                <a:gd name="connsiteY3-6450" fmla="*/ 1114171 h 1734757"/>
                <a:gd name="connsiteX4-6451" fmla="*/ 8437627 w 8482265"/>
                <a:gd name="connsiteY4-6452" fmla="*/ 880513 h 1734757"/>
                <a:gd name="connsiteX5-6453" fmla="*/ 8482265 w 8482265"/>
                <a:gd name="connsiteY5-6454" fmla="*/ 929103 h 1734757"/>
                <a:gd name="connsiteX6-6455" fmla="*/ 7300222 w 8482265"/>
                <a:gd name="connsiteY6-6456" fmla="*/ 1173736 h 1734757"/>
                <a:gd name="connsiteX7-6457" fmla="*/ 7111830 w 8482265"/>
                <a:gd name="connsiteY7-6458" fmla="*/ 814498 h 1734757"/>
                <a:gd name="connsiteX8-6459" fmla="*/ 6713805 w 8482265"/>
                <a:gd name="connsiteY8-6460" fmla="*/ 275180 h 1734757"/>
                <a:gd name="connsiteX9-6461" fmla="*/ 6702723 w 8482265"/>
                <a:gd name="connsiteY9-6462" fmla="*/ 275180 h 1734757"/>
                <a:gd name="connsiteX10-6463" fmla="*/ 5813862 w 8482265"/>
                <a:gd name="connsiteY10-6464" fmla="*/ 855594 h 1734757"/>
                <a:gd name="connsiteX11-6465" fmla="*/ 5685497 w 8482265"/>
                <a:gd name="connsiteY11-6466" fmla="*/ 987191 h 1734757"/>
                <a:gd name="connsiteX12-6467" fmla="*/ 5515575 w 8482265"/>
                <a:gd name="connsiteY12-6468" fmla="*/ 1166348 h 1734757"/>
                <a:gd name="connsiteX13-6469" fmla="*/ 5126323 w 8482265"/>
                <a:gd name="connsiteY13-6470" fmla="*/ 1556985 h 1734757"/>
                <a:gd name="connsiteX14-6471" fmla="*/ 4768932 w 8482265"/>
                <a:gd name="connsiteY14-6472" fmla="*/ 1734757 h 1734757"/>
                <a:gd name="connsiteX15-6473" fmla="*/ 4725990 w 8482265"/>
                <a:gd name="connsiteY15-6474" fmla="*/ 1730601 h 1734757"/>
                <a:gd name="connsiteX16-6475" fmla="*/ 4494194 w 8482265"/>
                <a:gd name="connsiteY16-6476" fmla="*/ 1387063 h 1734757"/>
                <a:gd name="connsiteX17-6477" fmla="*/ 4268401 w 8482265"/>
                <a:gd name="connsiteY17-6478" fmla="*/ 977494 h 1734757"/>
                <a:gd name="connsiteX18-6479" fmla="*/ 3445399 w 8482265"/>
                <a:gd name="connsiteY18-6480" fmla="*/ 1010362 h 1734757"/>
                <a:gd name="connsiteX19-6481" fmla="*/ 2449585 w 8482265"/>
                <a:gd name="connsiteY19-6482" fmla="*/ 1209752 h 1734757"/>
                <a:gd name="connsiteX20-6483" fmla="*/ 2431248 w 8482265"/>
                <a:gd name="connsiteY20-6484" fmla="*/ 1207524 h 1734757"/>
                <a:gd name="connsiteX21-6485" fmla="*/ 2214989 w 8482265"/>
                <a:gd name="connsiteY21-6486" fmla="*/ 1255622 h 1734757"/>
                <a:gd name="connsiteX22-6487" fmla="*/ 1406094 w 8482265"/>
                <a:gd name="connsiteY22-6488" fmla="*/ 1328755 h 1734757"/>
                <a:gd name="connsiteX23-6489" fmla="*/ 1098436 w 8482265"/>
                <a:gd name="connsiteY23-6490" fmla="*/ 1317325 h 1734757"/>
                <a:gd name="connsiteX24-6491" fmla="*/ 121313 w 8482265"/>
                <a:gd name="connsiteY24-6492" fmla="*/ 971172 h 1734757"/>
                <a:gd name="connsiteX25-6493" fmla="*/ 15045 w 8482265"/>
                <a:gd name="connsiteY25-6494" fmla="*/ 496270 h 1734757"/>
                <a:gd name="connsiteX26-6495" fmla="*/ 179738 w 8482265"/>
                <a:gd name="connsiteY26-6496" fmla="*/ 0 h 1734757"/>
                <a:gd name="connsiteX27-6497" fmla="*/ 253735 w 8482265"/>
                <a:gd name="connsiteY27-6498" fmla="*/ 55572 h 1734757"/>
                <a:gd name="connsiteX28-6499" fmla="*/ 228804 w 8482265"/>
                <a:gd name="connsiteY28-6500" fmla="*/ 930610 h 1734757"/>
                <a:gd name="connsiteX29-6501" fmla="*/ 3221793 w 8482265"/>
                <a:gd name="connsiteY29-6502" fmla="*/ 923472 h 1734757"/>
                <a:gd name="connsiteX30-6503" fmla="*/ 4276348 w 8482265"/>
                <a:gd name="connsiteY30-6504" fmla="*/ 872053 h 1734757"/>
                <a:gd name="connsiteX31-6505" fmla="*/ 4539201 w 8482265"/>
                <a:gd name="connsiteY31-6506" fmla="*/ 1303743 h 1734757"/>
                <a:gd name="connsiteX32-6507" fmla="*/ 4829802 w 8482265"/>
                <a:gd name="connsiteY32-6508" fmla="*/ 1596007 h 1734757"/>
                <a:gd name="connsiteX33-6509" fmla="*/ 5808638 w 8482265"/>
                <a:gd name="connsiteY33-6510" fmla="*/ 744571 h 1734757"/>
                <a:gd name="connsiteX34-6511" fmla="*/ 6702261 w 8482265"/>
                <a:gd name="connsiteY34-6512" fmla="*/ 214691 h 1734757"/>
                <a:gd name="connsiteX0-6513" fmla="*/ 6697195 w 8477199"/>
                <a:gd name="connsiteY0-6514" fmla="*/ 214691 h 1734757"/>
                <a:gd name="connsiteX1-6515" fmla="*/ 6709662 w 8477199"/>
                <a:gd name="connsiteY1-6516" fmla="*/ 214691 h 1734757"/>
                <a:gd name="connsiteX2-6517" fmla="*/ 7145860 w 8477199"/>
                <a:gd name="connsiteY2-6518" fmla="*/ 789985 h 1734757"/>
                <a:gd name="connsiteX3-6519" fmla="*/ 7305314 w 8477199"/>
                <a:gd name="connsiteY3-6520" fmla="*/ 1114171 h 1734757"/>
                <a:gd name="connsiteX4-6521" fmla="*/ 8432561 w 8477199"/>
                <a:gd name="connsiteY4-6522" fmla="*/ 880513 h 1734757"/>
                <a:gd name="connsiteX5-6523" fmla="*/ 8477199 w 8477199"/>
                <a:gd name="connsiteY5-6524" fmla="*/ 929103 h 1734757"/>
                <a:gd name="connsiteX6-6525" fmla="*/ 7295156 w 8477199"/>
                <a:gd name="connsiteY6-6526" fmla="*/ 1173736 h 1734757"/>
                <a:gd name="connsiteX7-6527" fmla="*/ 7106764 w 8477199"/>
                <a:gd name="connsiteY7-6528" fmla="*/ 814498 h 1734757"/>
                <a:gd name="connsiteX8-6529" fmla="*/ 6708739 w 8477199"/>
                <a:gd name="connsiteY8-6530" fmla="*/ 275180 h 1734757"/>
                <a:gd name="connsiteX9-6531" fmla="*/ 6697657 w 8477199"/>
                <a:gd name="connsiteY9-6532" fmla="*/ 275180 h 1734757"/>
                <a:gd name="connsiteX10-6533" fmla="*/ 5808796 w 8477199"/>
                <a:gd name="connsiteY10-6534" fmla="*/ 855594 h 1734757"/>
                <a:gd name="connsiteX11-6535" fmla="*/ 5680431 w 8477199"/>
                <a:gd name="connsiteY11-6536" fmla="*/ 987191 h 1734757"/>
                <a:gd name="connsiteX12-6537" fmla="*/ 5510509 w 8477199"/>
                <a:gd name="connsiteY12-6538" fmla="*/ 1166348 h 1734757"/>
                <a:gd name="connsiteX13-6539" fmla="*/ 5121257 w 8477199"/>
                <a:gd name="connsiteY13-6540" fmla="*/ 1556985 h 1734757"/>
                <a:gd name="connsiteX14-6541" fmla="*/ 4763866 w 8477199"/>
                <a:gd name="connsiteY14-6542" fmla="*/ 1734757 h 1734757"/>
                <a:gd name="connsiteX15-6543" fmla="*/ 4720924 w 8477199"/>
                <a:gd name="connsiteY15-6544" fmla="*/ 1730601 h 1734757"/>
                <a:gd name="connsiteX16-6545" fmla="*/ 4489128 w 8477199"/>
                <a:gd name="connsiteY16-6546" fmla="*/ 1387063 h 1734757"/>
                <a:gd name="connsiteX17-6547" fmla="*/ 4263335 w 8477199"/>
                <a:gd name="connsiteY17-6548" fmla="*/ 977494 h 1734757"/>
                <a:gd name="connsiteX18-6549" fmla="*/ 3440333 w 8477199"/>
                <a:gd name="connsiteY18-6550" fmla="*/ 1010362 h 1734757"/>
                <a:gd name="connsiteX19-6551" fmla="*/ 2444519 w 8477199"/>
                <a:gd name="connsiteY19-6552" fmla="*/ 1209752 h 1734757"/>
                <a:gd name="connsiteX20-6553" fmla="*/ 2426182 w 8477199"/>
                <a:gd name="connsiteY20-6554" fmla="*/ 1207524 h 1734757"/>
                <a:gd name="connsiteX21-6555" fmla="*/ 2209923 w 8477199"/>
                <a:gd name="connsiteY21-6556" fmla="*/ 1255622 h 1734757"/>
                <a:gd name="connsiteX22-6557" fmla="*/ 1401028 w 8477199"/>
                <a:gd name="connsiteY22-6558" fmla="*/ 1328755 h 1734757"/>
                <a:gd name="connsiteX23-6559" fmla="*/ 1093370 w 8477199"/>
                <a:gd name="connsiteY23-6560" fmla="*/ 1317325 h 1734757"/>
                <a:gd name="connsiteX24-6561" fmla="*/ 116247 w 8477199"/>
                <a:gd name="connsiteY24-6562" fmla="*/ 971172 h 1734757"/>
                <a:gd name="connsiteX25-6563" fmla="*/ 9979 w 8477199"/>
                <a:gd name="connsiteY25-6564" fmla="*/ 496270 h 1734757"/>
                <a:gd name="connsiteX26-6565" fmla="*/ 174672 w 8477199"/>
                <a:gd name="connsiteY26-6566" fmla="*/ 0 h 1734757"/>
                <a:gd name="connsiteX27-6567" fmla="*/ 248669 w 8477199"/>
                <a:gd name="connsiteY27-6568" fmla="*/ 55572 h 1734757"/>
                <a:gd name="connsiteX28-6569" fmla="*/ 307460 w 8477199"/>
                <a:gd name="connsiteY28-6570" fmla="*/ 944504 h 1734757"/>
                <a:gd name="connsiteX29-6571" fmla="*/ 3216727 w 8477199"/>
                <a:gd name="connsiteY29-6572" fmla="*/ 923472 h 1734757"/>
                <a:gd name="connsiteX30-6573" fmla="*/ 4271282 w 8477199"/>
                <a:gd name="connsiteY30-6574" fmla="*/ 872053 h 1734757"/>
                <a:gd name="connsiteX31-6575" fmla="*/ 4534135 w 8477199"/>
                <a:gd name="connsiteY31-6576" fmla="*/ 1303743 h 1734757"/>
                <a:gd name="connsiteX32-6577" fmla="*/ 4824736 w 8477199"/>
                <a:gd name="connsiteY32-6578" fmla="*/ 1596007 h 1734757"/>
                <a:gd name="connsiteX33-6579" fmla="*/ 5803572 w 8477199"/>
                <a:gd name="connsiteY33-6580" fmla="*/ 744571 h 1734757"/>
                <a:gd name="connsiteX34-6581" fmla="*/ 6697195 w 8477199"/>
                <a:gd name="connsiteY34-6582" fmla="*/ 214691 h 1734757"/>
                <a:gd name="connsiteX0-6583" fmla="*/ 6697195 w 8477199"/>
                <a:gd name="connsiteY0-6584" fmla="*/ 214691 h 1734757"/>
                <a:gd name="connsiteX1-6585" fmla="*/ 6709662 w 8477199"/>
                <a:gd name="connsiteY1-6586" fmla="*/ 214691 h 1734757"/>
                <a:gd name="connsiteX2-6587" fmla="*/ 7145860 w 8477199"/>
                <a:gd name="connsiteY2-6588" fmla="*/ 789985 h 1734757"/>
                <a:gd name="connsiteX3-6589" fmla="*/ 7305314 w 8477199"/>
                <a:gd name="connsiteY3-6590" fmla="*/ 1114171 h 1734757"/>
                <a:gd name="connsiteX4-6591" fmla="*/ 8432561 w 8477199"/>
                <a:gd name="connsiteY4-6592" fmla="*/ 880513 h 1734757"/>
                <a:gd name="connsiteX5-6593" fmla="*/ 8477199 w 8477199"/>
                <a:gd name="connsiteY5-6594" fmla="*/ 929103 h 1734757"/>
                <a:gd name="connsiteX6-6595" fmla="*/ 7295156 w 8477199"/>
                <a:gd name="connsiteY6-6596" fmla="*/ 1173736 h 1734757"/>
                <a:gd name="connsiteX7-6597" fmla="*/ 7106764 w 8477199"/>
                <a:gd name="connsiteY7-6598" fmla="*/ 814498 h 1734757"/>
                <a:gd name="connsiteX8-6599" fmla="*/ 6708739 w 8477199"/>
                <a:gd name="connsiteY8-6600" fmla="*/ 275180 h 1734757"/>
                <a:gd name="connsiteX9-6601" fmla="*/ 6697657 w 8477199"/>
                <a:gd name="connsiteY9-6602" fmla="*/ 275180 h 1734757"/>
                <a:gd name="connsiteX10-6603" fmla="*/ 5808796 w 8477199"/>
                <a:gd name="connsiteY10-6604" fmla="*/ 855594 h 1734757"/>
                <a:gd name="connsiteX11-6605" fmla="*/ 5680431 w 8477199"/>
                <a:gd name="connsiteY11-6606" fmla="*/ 987191 h 1734757"/>
                <a:gd name="connsiteX12-6607" fmla="*/ 5510509 w 8477199"/>
                <a:gd name="connsiteY12-6608" fmla="*/ 1166348 h 1734757"/>
                <a:gd name="connsiteX13-6609" fmla="*/ 5121257 w 8477199"/>
                <a:gd name="connsiteY13-6610" fmla="*/ 1556985 h 1734757"/>
                <a:gd name="connsiteX14-6611" fmla="*/ 4763866 w 8477199"/>
                <a:gd name="connsiteY14-6612" fmla="*/ 1734757 h 1734757"/>
                <a:gd name="connsiteX15-6613" fmla="*/ 4720924 w 8477199"/>
                <a:gd name="connsiteY15-6614" fmla="*/ 1730601 h 1734757"/>
                <a:gd name="connsiteX16-6615" fmla="*/ 4489128 w 8477199"/>
                <a:gd name="connsiteY16-6616" fmla="*/ 1387063 h 1734757"/>
                <a:gd name="connsiteX17-6617" fmla="*/ 4263335 w 8477199"/>
                <a:gd name="connsiteY17-6618" fmla="*/ 977494 h 1734757"/>
                <a:gd name="connsiteX18-6619" fmla="*/ 3440333 w 8477199"/>
                <a:gd name="connsiteY18-6620" fmla="*/ 1010362 h 1734757"/>
                <a:gd name="connsiteX19-6621" fmla="*/ 2444519 w 8477199"/>
                <a:gd name="connsiteY19-6622" fmla="*/ 1209752 h 1734757"/>
                <a:gd name="connsiteX20-6623" fmla="*/ 2426182 w 8477199"/>
                <a:gd name="connsiteY20-6624" fmla="*/ 1207524 h 1734757"/>
                <a:gd name="connsiteX21-6625" fmla="*/ 2209923 w 8477199"/>
                <a:gd name="connsiteY21-6626" fmla="*/ 1255622 h 1734757"/>
                <a:gd name="connsiteX22-6627" fmla="*/ 1401028 w 8477199"/>
                <a:gd name="connsiteY22-6628" fmla="*/ 1328755 h 1734757"/>
                <a:gd name="connsiteX23-6629" fmla="*/ 1093370 w 8477199"/>
                <a:gd name="connsiteY23-6630" fmla="*/ 1317325 h 1734757"/>
                <a:gd name="connsiteX24-6631" fmla="*/ 116247 w 8477199"/>
                <a:gd name="connsiteY24-6632" fmla="*/ 971172 h 1734757"/>
                <a:gd name="connsiteX25-6633" fmla="*/ 9979 w 8477199"/>
                <a:gd name="connsiteY25-6634" fmla="*/ 496270 h 1734757"/>
                <a:gd name="connsiteX26-6635" fmla="*/ 174672 w 8477199"/>
                <a:gd name="connsiteY26-6636" fmla="*/ 0 h 1734757"/>
                <a:gd name="connsiteX27-6637" fmla="*/ 248669 w 8477199"/>
                <a:gd name="connsiteY27-6638" fmla="*/ 55572 h 1734757"/>
                <a:gd name="connsiteX28-6639" fmla="*/ 307460 w 8477199"/>
                <a:gd name="connsiteY28-6640" fmla="*/ 944504 h 1734757"/>
                <a:gd name="connsiteX29-6641" fmla="*/ 3216727 w 8477199"/>
                <a:gd name="connsiteY29-6642" fmla="*/ 923472 h 1734757"/>
                <a:gd name="connsiteX30-6643" fmla="*/ 4271282 w 8477199"/>
                <a:gd name="connsiteY30-6644" fmla="*/ 872053 h 1734757"/>
                <a:gd name="connsiteX31-6645" fmla="*/ 4534135 w 8477199"/>
                <a:gd name="connsiteY31-6646" fmla="*/ 1303743 h 1734757"/>
                <a:gd name="connsiteX32-6647" fmla="*/ 4824736 w 8477199"/>
                <a:gd name="connsiteY32-6648" fmla="*/ 1596007 h 1734757"/>
                <a:gd name="connsiteX33-6649" fmla="*/ 5803572 w 8477199"/>
                <a:gd name="connsiteY33-6650" fmla="*/ 744571 h 1734757"/>
                <a:gd name="connsiteX34-6651" fmla="*/ 6697195 w 8477199"/>
                <a:gd name="connsiteY34-6652" fmla="*/ 214691 h 1734757"/>
                <a:gd name="connsiteX0-6653" fmla="*/ 6697195 w 8477199"/>
                <a:gd name="connsiteY0-6654" fmla="*/ 214691 h 1734757"/>
                <a:gd name="connsiteX1-6655" fmla="*/ 6709662 w 8477199"/>
                <a:gd name="connsiteY1-6656" fmla="*/ 214691 h 1734757"/>
                <a:gd name="connsiteX2-6657" fmla="*/ 7145860 w 8477199"/>
                <a:gd name="connsiteY2-6658" fmla="*/ 789985 h 1734757"/>
                <a:gd name="connsiteX3-6659" fmla="*/ 7305314 w 8477199"/>
                <a:gd name="connsiteY3-6660" fmla="*/ 1114171 h 1734757"/>
                <a:gd name="connsiteX4-6661" fmla="*/ 8432561 w 8477199"/>
                <a:gd name="connsiteY4-6662" fmla="*/ 880513 h 1734757"/>
                <a:gd name="connsiteX5-6663" fmla="*/ 8477199 w 8477199"/>
                <a:gd name="connsiteY5-6664" fmla="*/ 929103 h 1734757"/>
                <a:gd name="connsiteX6-6665" fmla="*/ 7295156 w 8477199"/>
                <a:gd name="connsiteY6-6666" fmla="*/ 1173736 h 1734757"/>
                <a:gd name="connsiteX7-6667" fmla="*/ 7106764 w 8477199"/>
                <a:gd name="connsiteY7-6668" fmla="*/ 814498 h 1734757"/>
                <a:gd name="connsiteX8-6669" fmla="*/ 6708739 w 8477199"/>
                <a:gd name="connsiteY8-6670" fmla="*/ 275180 h 1734757"/>
                <a:gd name="connsiteX9-6671" fmla="*/ 6697657 w 8477199"/>
                <a:gd name="connsiteY9-6672" fmla="*/ 275180 h 1734757"/>
                <a:gd name="connsiteX10-6673" fmla="*/ 5808796 w 8477199"/>
                <a:gd name="connsiteY10-6674" fmla="*/ 855594 h 1734757"/>
                <a:gd name="connsiteX11-6675" fmla="*/ 5680431 w 8477199"/>
                <a:gd name="connsiteY11-6676" fmla="*/ 987191 h 1734757"/>
                <a:gd name="connsiteX12-6677" fmla="*/ 5510509 w 8477199"/>
                <a:gd name="connsiteY12-6678" fmla="*/ 1166348 h 1734757"/>
                <a:gd name="connsiteX13-6679" fmla="*/ 5121257 w 8477199"/>
                <a:gd name="connsiteY13-6680" fmla="*/ 1556985 h 1734757"/>
                <a:gd name="connsiteX14-6681" fmla="*/ 4763866 w 8477199"/>
                <a:gd name="connsiteY14-6682" fmla="*/ 1734757 h 1734757"/>
                <a:gd name="connsiteX15-6683" fmla="*/ 4720924 w 8477199"/>
                <a:gd name="connsiteY15-6684" fmla="*/ 1730601 h 1734757"/>
                <a:gd name="connsiteX16-6685" fmla="*/ 4489128 w 8477199"/>
                <a:gd name="connsiteY16-6686" fmla="*/ 1387063 h 1734757"/>
                <a:gd name="connsiteX17-6687" fmla="*/ 4263335 w 8477199"/>
                <a:gd name="connsiteY17-6688" fmla="*/ 977494 h 1734757"/>
                <a:gd name="connsiteX18-6689" fmla="*/ 3440333 w 8477199"/>
                <a:gd name="connsiteY18-6690" fmla="*/ 1010362 h 1734757"/>
                <a:gd name="connsiteX19-6691" fmla="*/ 2444519 w 8477199"/>
                <a:gd name="connsiteY19-6692" fmla="*/ 1209752 h 1734757"/>
                <a:gd name="connsiteX20-6693" fmla="*/ 2426182 w 8477199"/>
                <a:gd name="connsiteY20-6694" fmla="*/ 1207524 h 1734757"/>
                <a:gd name="connsiteX21-6695" fmla="*/ 2209923 w 8477199"/>
                <a:gd name="connsiteY21-6696" fmla="*/ 1255622 h 1734757"/>
                <a:gd name="connsiteX22-6697" fmla="*/ 1401028 w 8477199"/>
                <a:gd name="connsiteY22-6698" fmla="*/ 1328755 h 1734757"/>
                <a:gd name="connsiteX23-6699" fmla="*/ 1093370 w 8477199"/>
                <a:gd name="connsiteY23-6700" fmla="*/ 1317325 h 1734757"/>
                <a:gd name="connsiteX24-6701" fmla="*/ 116247 w 8477199"/>
                <a:gd name="connsiteY24-6702" fmla="*/ 971172 h 1734757"/>
                <a:gd name="connsiteX25-6703" fmla="*/ 9979 w 8477199"/>
                <a:gd name="connsiteY25-6704" fmla="*/ 496270 h 1734757"/>
                <a:gd name="connsiteX26-6705" fmla="*/ 174672 w 8477199"/>
                <a:gd name="connsiteY26-6706" fmla="*/ 0 h 1734757"/>
                <a:gd name="connsiteX27-6707" fmla="*/ 248669 w 8477199"/>
                <a:gd name="connsiteY27-6708" fmla="*/ 55572 h 1734757"/>
                <a:gd name="connsiteX28-6709" fmla="*/ 307460 w 8477199"/>
                <a:gd name="connsiteY28-6710" fmla="*/ 944504 h 1734757"/>
                <a:gd name="connsiteX29-6711" fmla="*/ 3216727 w 8477199"/>
                <a:gd name="connsiteY29-6712" fmla="*/ 923472 h 1734757"/>
                <a:gd name="connsiteX30-6713" fmla="*/ 4271282 w 8477199"/>
                <a:gd name="connsiteY30-6714" fmla="*/ 872053 h 1734757"/>
                <a:gd name="connsiteX31-6715" fmla="*/ 4534135 w 8477199"/>
                <a:gd name="connsiteY31-6716" fmla="*/ 1303743 h 1734757"/>
                <a:gd name="connsiteX32-6717" fmla="*/ 4824736 w 8477199"/>
                <a:gd name="connsiteY32-6718" fmla="*/ 1596007 h 1734757"/>
                <a:gd name="connsiteX33-6719" fmla="*/ 5803572 w 8477199"/>
                <a:gd name="connsiteY33-6720" fmla="*/ 744571 h 1734757"/>
                <a:gd name="connsiteX34-6721" fmla="*/ 6697195 w 8477199"/>
                <a:gd name="connsiteY34-6722" fmla="*/ 214691 h 1734757"/>
                <a:gd name="connsiteX0-6723" fmla="*/ 6697195 w 8477199"/>
                <a:gd name="connsiteY0-6724" fmla="*/ 214691 h 1734757"/>
                <a:gd name="connsiteX1-6725" fmla="*/ 6709662 w 8477199"/>
                <a:gd name="connsiteY1-6726" fmla="*/ 214691 h 1734757"/>
                <a:gd name="connsiteX2-6727" fmla="*/ 7145860 w 8477199"/>
                <a:gd name="connsiteY2-6728" fmla="*/ 789985 h 1734757"/>
                <a:gd name="connsiteX3-6729" fmla="*/ 7305314 w 8477199"/>
                <a:gd name="connsiteY3-6730" fmla="*/ 1114171 h 1734757"/>
                <a:gd name="connsiteX4-6731" fmla="*/ 8432561 w 8477199"/>
                <a:gd name="connsiteY4-6732" fmla="*/ 880513 h 1734757"/>
                <a:gd name="connsiteX5-6733" fmla="*/ 8477199 w 8477199"/>
                <a:gd name="connsiteY5-6734" fmla="*/ 929103 h 1734757"/>
                <a:gd name="connsiteX6-6735" fmla="*/ 7295156 w 8477199"/>
                <a:gd name="connsiteY6-6736" fmla="*/ 1173736 h 1734757"/>
                <a:gd name="connsiteX7-6737" fmla="*/ 7106764 w 8477199"/>
                <a:gd name="connsiteY7-6738" fmla="*/ 814498 h 1734757"/>
                <a:gd name="connsiteX8-6739" fmla="*/ 6708739 w 8477199"/>
                <a:gd name="connsiteY8-6740" fmla="*/ 275180 h 1734757"/>
                <a:gd name="connsiteX9-6741" fmla="*/ 6697657 w 8477199"/>
                <a:gd name="connsiteY9-6742" fmla="*/ 275180 h 1734757"/>
                <a:gd name="connsiteX10-6743" fmla="*/ 5808796 w 8477199"/>
                <a:gd name="connsiteY10-6744" fmla="*/ 855594 h 1734757"/>
                <a:gd name="connsiteX11-6745" fmla="*/ 5680431 w 8477199"/>
                <a:gd name="connsiteY11-6746" fmla="*/ 987191 h 1734757"/>
                <a:gd name="connsiteX12-6747" fmla="*/ 5510509 w 8477199"/>
                <a:gd name="connsiteY12-6748" fmla="*/ 1166348 h 1734757"/>
                <a:gd name="connsiteX13-6749" fmla="*/ 5121257 w 8477199"/>
                <a:gd name="connsiteY13-6750" fmla="*/ 1556985 h 1734757"/>
                <a:gd name="connsiteX14-6751" fmla="*/ 4763866 w 8477199"/>
                <a:gd name="connsiteY14-6752" fmla="*/ 1734757 h 1734757"/>
                <a:gd name="connsiteX15-6753" fmla="*/ 4720924 w 8477199"/>
                <a:gd name="connsiteY15-6754" fmla="*/ 1730601 h 1734757"/>
                <a:gd name="connsiteX16-6755" fmla="*/ 4489128 w 8477199"/>
                <a:gd name="connsiteY16-6756" fmla="*/ 1387063 h 1734757"/>
                <a:gd name="connsiteX17-6757" fmla="*/ 4263335 w 8477199"/>
                <a:gd name="connsiteY17-6758" fmla="*/ 977494 h 1734757"/>
                <a:gd name="connsiteX18-6759" fmla="*/ 3440333 w 8477199"/>
                <a:gd name="connsiteY18-6760" fmla="*/ 1010362 h 1734757"/>
                <a:gd name="connsiteX19-6761" fmla="*/ 2444519 w 8477199"/>
                <a:gd name="connsiteY19-6762" fmla="*/ 1209752 h 1734757"/>
                <a:gd name="connsiteX20-6763" fmla="*/ 2426182 w 8477199"/>
                <a:gd name="connsiteY20-6764" fmla="*/ 1207524 h 1734757"/>
                <a:gd name="connsiteX21-6765" fmla="*/ 2209923 w 8477199"/>
                <a:gd name="connsiteY21-6766" fmla="*/ 1255622 h 1734757"/>
                <a:gd name="connsiteX22-6767" fmla="*/ 1401028 w 8477199"/>
                <a:gd name="connsiteY22-6768" fmla="*/ 1328755 h 1734757"/>
                <a:gd name="connsiteX23-6769" fmla="*/ 1093370 w 8477199"/>
                <a:gd name="connsiteY23-6770" fmla="*/ 1317325 h 1734757"/>
                <a:gd name="connsiteX24-6771" fmla="*/ 116247 w 8477199"/>
                <a:gd name="connsiteY24-6772" fmla="*/ 971172 h 1734757"/>
                <a:gd name="connsiteX25-6773" fmla="*/ 9979 w 8477199"/>
                <a:gd name="connsiteY25-6774" fmla="*/ 496270 h 1734757"/>
                <a:gd name="connsiteX26-6775" fmla="*/ 174672 w 8477199"/>
                <a:gd name="connsiteY26-6776" fmla="*/ 0 h 1734757"/>
                <a:gd name="connsiteX27-6777" fmla="*/ 248669 w 8477199"/>
                <a:gd name="connsiteY27-6778" fmla="*/ 55572 h 1734757"/>
                <a:gd name="connsiteX28-6779" fmla="*/ 307460 w 8477199"/>
                <a:gd name="connsiteY28-6780" fmla="*/ 944504 h 1734757"/>
                <a:gd name="connsiteX29-6781" fmla="*/ 3216727 w 8477199"/>
                <a:gd name="connsiteY29-6782" fmla="*/ 923472 h 1734757"/>
                <a:gd name="connsiteX30-6783" fmla="*/ 4271282 w 8477199"/>
                <a:gd name="connsiteY30-6784" fmla="*/ 872053 h 1734757"/>
                <a:gd name="connsiteX31-6785" fmla="*/ 4534135 w 8477199"/>
                <a:gd name="connsiteY31-6786" fmla="*/ 1303743 h 1734757"/>
                <a:gd name="connsiteX32-6787" fmla="*/ 4824736 w 8477199"/>
                <a:gd name="connsiteY32-6788" fmla="*/ 1596007 h 1734757"/>
                <a:gd name="connsiteX33-6789" fmla="*/ 5803572 w 8477199"/>
                <a:gd name="connsiteY33-6790" fmla="*/ 744571 h 1734757"/>
                <a:gd name="connsiteX34-6791" fmla="*/ 6697195 w 8477199"/>
                <a:gd name="connsiteY34-6792" fmla="*/ 214691 h 1734757"/>
                <a:gd name="connsiteX0-6793" fmla="*/ 6697195 w 8477199"/>
                <a:gd name="connsiteY0-6794" fmla="*/ 214691 h 1734757"/>
                <a:gd name="connsiteX1-6795" fmla="*/ 6709662 w 8477199"/>
                <a:gd name="connsiteY1-6796" fmla="*/ 214691 h 1734757"/>
                <a:gd name="connsiteX2-6797" fmla="*/ 7145860 w 8477199"/>
                <a:gd name="connsiteY2-6798" fmla="*/ 789985 h 1734757"/>
                <a:gd name="connsiteX3-6799" fmla="*/ 7305314 w 8477199"/>
                <a:gd name="connsiteY3-6800" fmla="*/ 1114171 h 1734757"/>
                <a:gd name="connsiteX4-6801" fmla="*/ 8432561 w 8477199"/>
                <a:gd name="connsiteY4-6802" fmla="*/ 880513 h 1734757"/>
                <a:gd name="connsiteX5-6803" fmla="*/ 8477199 w 8477199"/>
                <a:gd name="connsiteY5-6804" fmla="*/ 929103 h 1734757"/>
                <a:gd name="connsiteX6-6805" fmla="*/ 7295156 w 8477199"/>
                <a:gd name="connsiteY6-6806" fmla="*/ 1173736 h 1734757"/>
                <a:gd name="connsiteX7-6807" fmla="*/ 7106764 w 8477199"/>
                <a:gd name="connsiteY7-6808" fmla="*/ 814498 h 1734757"/>
                <a:gd name="connsiteX8-6809" fmla="*/ 6708739 w 8477199"/>
                <a:gd name="connsiteY8-6810" fmla="*/ 275180 h 1734757"/>
                <a:gd name="connsiteX9-6811" fmla="*/ 6697657 w 8477199"/>
                <a:gd name="connsiteY9-6812" fmla="*/ 275180 h 1734757"/>
                <a:gd name="connsiteX10-6813" fmla="*/ 5808796 w 8477199"/>
                <a:gd name="connsiteY10-6814" fmla="*/ 855594 h 1734757"/>
                <a:gd name="connsiteX11-6815" fmla="*/ 5680431 w 8477199"/>
                <a:gd name="connsiteY11-6816" fmla="*/ 987191 h 1734757"/>
                <a:gd name="connsiteX12-6817" fmla="*/ 5510509 w 8477199"/>
                <a:gd name="connsiteY12-6818" fmla="*/ 1166348 h 1734757"/>
                <a:gd name="connsiteX13-6819" fmla="*/ 5121257 w 8477199"/>
                <a:gd name="connsiteY13-6820" fmla="*/ 1556985 h 1734757"/>
                <a:gd name="connsiteX14-6821" fmla="*/ 4763866 w 8477199"/>
                <a:gd name="connsiteY14-6822" fmla="*/ 1734757 h 1734757"/>
                <a:gd name="connsiteX15-6823" fmla="*/ 4720924 w 8477199"/>
                <a:gd name="connsiteY15-6824" fmla="*/ 1730601 h 1734757"/>
                <a:gd name="connsiteX16-6825" fmla="*/ 4489128 w 8477199"/>
                <a:gd name="connsiteY16-6826" fmla="*/ 1387063 h 1734757"/>
                <a:gd name="connsiteX17-6827" fmla="*/ 4263335 w 8477199"/>
                <a:gd name="connsiteY17-6828" fmla="*/ 977494 h 1734757"/>
                <a:gd name="connsiteX18-6829" fmla="*/ 3440333 w 8477199"/>
                <a:gd name="connsiteY18-6830" fmla="*/ 1010362 h 1734757"/>
                <a:gd name="connsiteX19-6831" fmla="*/ 2444519 w 8477199"/>
                <a:gd name="connsiteY19-6832" fmla="*/ 1209752 h 1734757"/>
                <a:gd name="connsiteX20-6833" fmla="*/ 2426182 w 8477199"/>
                <a:gd name="connsiteY20-6834" fmla="*/ 1207524 h 1734757"/>
                <a:gd name="connsiteX21-6835" fmla="*/ 2209923 w 8477199"/>
                <a:gd name="connsiteY21-6836" fmla="*/ 1255622 h 1734757"/>
                <a:gd name="connsiteX22-6837" fmla="*/ 1401028 w 8477199"/>
                <a:gd name="connsiteY22-6838" fmla="*/ 1328755 h 1734757"/>
                <a:gd name="connsiteX23-6839" fmla="*/ 1093370 w 8477199"/>
                <a:gd name="connsiteY23-6840" fmla="*/ 1317325 h 1734757"/>
                <a:gd name="connsiteX24-6841" fmla="*/ 116247 w 8477199"/>
                <a:gd name="connsiteY24-6842" fmla="*/ 971172 h 1734757"/>
                <a:gd name="connsiteX25-6843" fmla="*/ 9979 w 8477199"/>
                <a:gd name="connsiteY25-6844" fmla="*/ 496270 h 1734757"/>
                <a:gd name="connsiteX26-6845" fmla="*/ 174672 w 8477199"/>
                <a:gd name="connsiteY26-6846" fmla="*/ 0 h 1734757"/>
                <a:gd name="connsiteX27-6847" fmla="*/ 248669 w 8477199"/>
                <a:gd name="connsiteY27-6848" fmla="*/ 55572 h 1734757"/>
                <a:gd name="connsiteX28-6849" fmla="*/ 307460 w 8477199"/>
                <a:gd name="connsiteY28-6850" fmla="*/ 1000075 h 1734757"/>
                <a:gd name="connsiteX29-6851" fmla="*/ 3216727 w 8477199"/>
                <a:gd name="connsiteY29-6852" fmla="*/ 923472 h 1734757"/>
                <a:gd name="connsiteX30-6853" fmla="*/ 4271282 w 8477199"/>
                <a:gd name="connsiteY30-6854" fmla="*/ 872053 h 1734757"/>
                <a:gd name="connsiteX31-6855" fmla="*/ 4534135 w 8477199"/>
                <a:gd name="connsiteY31-6856" fmla="*/ 1303743 h 1734757"/>
                <a:gd name="connsiteX32-6857" fmla="*/ 4824736 w 8477199"/>
                <a:gd name="connsiteY32-6858" fmla="*/ 1596007 h 1734757"/>
                <a:gd name="connsiteX33-6859" fmla="*/ 5803572 w 8477199"/>
                <a:gd name="connsiteY33-6860" fmla="*/ 744571 h 1734757"/>
                <a:gd name="connsiteX34-6861" fmla="*/ 6697195 w 8477199"/>
                <a:gd name="connsiteY34-6862" fmla="*/ 214691 h 1734757"/>
                <a:gd name="connsiteX0-6863" fmla="*/ 6697195 w 8477199"/>
                <a:gd name="connsiteY0-6864" fmla="*/ 214691 h 1734757"/>
                <a:gd name="connsiteX1-6865" fmla="*/ 6709662 w 8477199"/>
                <a:gd name="connsiteY1-6866" fmla="*/ 214691 h 1734757"/>
                <a:gd name="connsiteX2-6867" fmla="*/ 7145860 w 8477199"/>
                <a:gd name="connsiteY2-6868" fmla="*/ 789985 h 1734757"/>
                <a:gd name="connsiteX3-6869" fmla="*/ 7305314 w 8477199"/>
                <a:gd name="connsiteY3-6870" fmla="*/ 1114171 h 1734757"/>
                <a:gd name="connsiteX4-6871" fmla="*/ 8432561 w 8477199"/>
                <a:gd name="connsiteY4-6872" fmla="*/ 880513 h 1734757"/>
                <a:gd name="connsiteX5-6873" fmla="*/ 8477199 w 8477199"/>
                <a:gd name="connsiteY5-6874" fmla="*/ 929103 h 1734757"/>
                <a:gd name="connsiteX6-6875" fmla="*/ 7295156 w 8477199"/>
                <a:gd name="connsiteY6-6876" fmla="*/ 1173736 h 1734757"/>
                <a:gd name="connsiteX7-6877" fmla="*/ 7106764 w 8477199"/>
                <a:gd name="connsiteY7-6878" fmla="*/ 814498 h 1734757"/>
                <a:gd name="connsiteX8-6879" fmla="*/ 6708739 w 8477199"/>
                <a:gd name="connsiteY8-6880" fmla="*/ 275180 h 1734757"/>
                <a:gd name="connsiteX9-6881" fmla="*/ 6697657 w 8477199"/>
                <a:gd name="connsiteY9-6882" fmla="*/ 275180 h 1734757"/>
                <a:gd name="connsiteX10-6883" fmla="*/ 5808796 w 8477199"/>
                <a:gd name="connsiteY10-6884" fmla="*/ 855594 h 1734757"/>
                <a:gd name="connsiteX11-6885" fmla="*/ 5680431 w 8477199"/>
                <a:gd name="connsiteY11-6886" fmla="*/ 987191 h 1734757"/>
                <a:gd name="connsiteX12-6887" fmla="*/ 5510509 w 8477199"/>
                <a:gd name="connsiteY12-6888" fmla="*/ 1166348 h 1734757"/>
                <a:gd name="connsiteX13-6889" fmla="*/ 5121257 w 8477199"/>
                <a:gd name="connsiteY13-6890" fmla="*/ 1556985 h 1734757"/>
                <a:gd name="connsiteX14-6891" fmla="*/ 4763866 w 8477199"/>
                <a:gd name="connsiteY14-6892" fmla="*/ 1734757 h 1734757"/>
                <a:gd name="connsiteX15-6893" fmla="*/ 4720924 w 8477199"/>
                <a:gd name="connsiteY15-6894" fmla="*/ 1730601 h 1734757"/>
                <a:gd name="connsiteX16-6895" fmla="*/ 4489128 w 8477199"/>
                <a:gd name="connsiteY16-6896" fmla="*/ 1387063 h 1734757"/>
                <a:gd name="connsiteX17-6897" fmla="*/ 4263335 w 8477199"/>
                <a:gd name="connsiteY17-6898" fmla="*/ 977494 h 1734757"/>
                <a:gd name="connsiteX18-6899" fmla="*/ 3440333 w 8477199"/>
                <a:gd name="connsiteY18-6900" fmla="*/ 1010362 h 1734757"/>
                <a:gd name="connsiteX19-6901" fmla="*/ 2444519 w 8477199"/>
                <a:gd name="connsiteY19-6902" fmla="*/ 1209752 h 1734757"/>
                <a:gd name="connsiteX20-6903" fmla="*/ 2426182 w 8477199"/>
                <a:gd name="connsiteY20-6904" fmla="*/ 1207524 h 1734757"/>
                <a:gd name="connsiteX21-6905" fmla="*/ 2209923 w 8477199"/>
                <a:gd name="connsiteY21-6906" fmla="*/ 1255622 h 1734757"/>
                <a:gd name="connsiteX22-6907" fmla="*/ 1401028 w 8477199"/>
                <a:gd name="connsiteY22-6908" fmla="*/ 1328755 h 1734757"/>
                <a:gd name="connsiteX23-6909" fmla="*/ 1093370 w 8477199"/>
                <a:gd name="connsiteY23-6910" fmla="*/ 1317325 h 1734757"/>
                <a:gd name="connsiteX24-6911" fmla="*/ 116247 w 8477199"/>
                <a:gd name="connsiteY24-6912" fmla="*/ 971172 h 1734757"/>
                <a:gd name="connsiteX25-6913" fmla="*/ 9979 w 8477199"/>
                <a:gd name="connsiteY25-6914" fmla="*/ 496270 h 1734757"/>
                <a:gd name="connsiteX26-6915" fmla="*/ 174672 w 8477199"/>
                <a:gd name="connsiteY26-6916" fmla="*/ 0 h 1734757"/>
                <a:gd name="connsiteX27-6917" fmla="*/ 248669 w 8477199"/>
                <a:gd name="connsiteY27-6918" fmla="*/ 55572 h 1734757"/>
                <a:gd name="connsiteX28-6919" fmla="*/ 307460 w 8477199"/>
                <a:gd name="connsiteY28-6920" fmla="*/ 1000075 h 1734757"/>
                <a:gd name="connsiteX29-6921" fmla="*/ 3216727 w 8477199"/>
                <a:gd name="connsiteY29-6922" fmla="*/ 923472 h 1734757"/>
                <a:gd name="connsiteX30-6923" fmla="*/ 4271282 w 8477199"/>
                <a:gd name="connsiteY30-6924" fmla="*/ 872053 h 1734757"/>
                <a:gd name="connsiteX31-6925" fmla="*/ 4534135 w 8477199"/>
                <a:gd name="connsiteY31-6926" fmla="*/ 1303743 h 1734757"/>
                <a:gd name="connsiteX32-6927" fmla="*/ 4824736 w 8477199"/>
                <a:gd name="connsiteY32-6928" fmla="*/ 1596007 h 1734757"/>
                <a:gd name="connsiteX33-6929" fmla="*/ 5803572 w 8477199"/>
                <a:gd name="connsiteY33-6930" fmla="*/ 744571 h 1734757"/>
                <a:gd name="connsiteX34-6931" fmla="*/ 6697195 w 8477199"/>
                <a:gd name="connsiteY34-6932" fmla="*/ 214691 h 1734757"/>
                <a:gd name="connsiteX0-6933" fmla="*/ 6697195 w 8477199"/>
                <a:gd name="connsiteY0-6934" fmla="*/ 214691 h 1734757"/>
                <a:gd name="connsiteX1-6935" fmla="*/ 6709662 w 8477199"/>
                <a:gd name="connsiteY1-6936" fmla="*/ 214691 h 1734757"/>
                <a:gd name="connsiteX2-6937" fmla="*/ 7145860 w 8477199"/>
                <a:gd name="connsiteY2-6938" fmla="*/ 789985 h 1734757"/>
                <a:gd name="connsiteX3-6939" fmla="*/ 7305314 w 8477199"/>
                <a:gd name="connsiteY3-6940" fmla="*/ 1114171 h 1734757"/>
                <a:gd name="connsiteX4-6941" fmla="*/ 8432561 w 8477199"/>
                <a:gd name="connsiteY4-6942" fmla="*/ 880513 h 1734757"/>
                <a:gd name="connsiteX5-6943" fmla="*/ 8477199 w 8477199"/>
                <a:gd name="connsiteY5-6944" fmla="*/ 929103 h 1734757"/>
                <a:gd name="connsiteX6-6945" fmla="*/ 7295156 w 8477199"/>
                <a:gd name="connsiteY6-6946" fmla="*/ 1173736 h 1734757"/>
                <a:gd name="connsiteX7-6947" fmla="*/ 7106764 w 8477199"/>
                <a:gd name="connsiteY7-6948" fmla="*/ 814498 h 1734757"/>
                <a:gd name="connsiteX8-6949" fmla="*/ 6708739 w 8477199"/>
                <a:gd name="connsiteY8-6950" fmla="*/ 275180 h 1734757"/>
                <a:gd name="connsiteX9-6951" fmla="*/ 6697657 w 8477199"/>
                <a:gd name="connsiteY9-6952" fmla="*/ 275180 h 1734757"/>
                <a:gd name="connsiteX10-6953" fmla="*/ 5808796 w 8477199"/>
                <a:gd name="connsiteY10-6954" fmla="*/ 855594 h 1734757"/>
                <a:gd name="connsiteX11-6955" fmla="*/ 5680431 w 8477199"/>
                <a:gd name="connsiteY11-6956" fmla="*/ 987191 h 1734757"/>
                <a:gd name="connsiteX12-6957" fmla="*/ 5510509 w 8477199"/>
                <a:gd name="connsiteY12-6958" fmla="*/ 1166348 h 1734757"/>
                <a:gd name="connsiteX13-6959" fmla="*/ 5121257 w 8477199"/>
                <a:gd name="connsiteY13-6960" fmla="*/ 1556985 h 1734757"/>
                <a:gd name="connsiteX14-6961" fmla="*/ 4763866 w 8477199"/>
                <a:gd name="connsiteY14-6962" fmla="*/ 1734757 h 1734757"/>
                <a:gd name="connsiteX15-6963" fmla="*/ 4720924 w 8477199"/>
                <a:gd name="connsiteY15-6964" fmla="*/ 1730601 h 1734757"/>
                <a:gd name="connsiteX16-6965" fmla="*/ 4489128 w 8477199"/>
                <a:gd name="connsiteY16-6966" fmla="*/ 1387063 h 1734757"/>
                <a:gd name="connsiteX17-6967" fmla="*/ 4263335 w 8477199"/>
                <a:gd name="connsiteY17-6968" fmla="*/ 977494 h 1734757"/>
                <a:gd name="connsiteX18-6969" fmla="*/ 3440333 w 8477199"/>
                <a:gd name="connsiteY18-6970" fmla="*/ 1010362 h 1734757"/>
                <a:gd name="connsiteX19-6971" fmla="*/ 2444519 w 8477199"/>
                <a:gd name="connsiteY19-6972" fmla="*/ 1209752 h 1734757"/>
                <a:gd name="connsiteX20-6973" fmla="*/ 2426182 w 8477199"/>
                <a:gd name="connsiteY20-6974" fmla="*/ 1207524 h 1734757"/>
                <a:gd name="connsiteX21-6975" fmla="*/ 2209923 w 8477199"/>
                <a:gd name="connsiteY21-6976" fmla="*/ 1255622 h 1734757"/>
                <a:gd name="connsiteX22-6977" fmla="*/ 1401028 w 8477199"/>
                <a:gd name="connsiteY22-6978" fmla="*/ 1328755 h 1734757"/>
                <a:gd name="connsiteX23-6979" fmla="*/ 1093370 w 8477199"/>
                <a:gd name="connsiteY23-6980" fmla="*/ 1317325 h 1734757"/>
                <a:gd name="connsiteX24-6981" fmla="*/ 116247 w 8477199"/>
                <a:gd name="connsiteY24-6982" fmla="*/ 971172 h 1734757"/>
                <a:gd name="connsiteX25-6983" fmla="*/ 9979 w 8477199"/>
                <a:gd name="connsiteY25-6984" fmla="*/ 496270 h 1734757"/>
                <a:gd name="connsiteX26-6985" fmla="*/ 174672 w 8477199"/>
                <a:gd name="connsiteY26-6986" fmla="*/ 0 h 1734757"/>
                <a:gd name="connsiteX27-6987" fmla="*/ 248669 w 8477199"/>
                <a:gd name="connsiteY27-6988" fmla="*/ 55572 h 1734757"/>
                <a:gd name="connsiteX28-6989" fmla="*/ 307460 w 8477199"/>
                <a:gd name="connsiteY28-6990" fmla="*/ 1000075 h 1734757"/>
                <a:gd name="connsiteX29-6991" fmla="*/ 3216727 w 8477199"/>
                <a:gd name="connsiteY29-6992" fmla="*/ 923472 h 1734757"/>
                <a:gd name="connsiteX30-6993" fmla="*/ 4271282 w 8477199"/>
                <a:gd name="connsiteY30-6994" fmla="*/ 872053 h 1734757"/>
                <a:gd name="connsiteX31-6995" fmla="*/ 4534135 w 8477199"/>
                <a:gd name="connsiteY31-6996" fmla="*/ 1303743 h 1734757"/>
                <a:gd name="connsiteX32-6997" fmla="*/ 4824736 w 8477199"/>
                <a:gd name="connsiteY32-6998" fmla="*/ 1596007 h 1734757"/>
                <a:gd name="connsiteX33-6999" fmla="*/ 5803572 w 8477199"/>
                <a:gd name="connsiteY33-7000" fmla="*/ 744571 h 1734757"/>
                <a:gd name="connsiteX34-7001" fmla="*/ 6697195 w 8477199"/>
                <a:gd name="connsiteY34-7002" fmla="*/ 214691 h 1734757"/>
                <a:gd name="connsiteX0-7003" fmla="*/ 6697195 w 8477199"/>
                <a:gd name="connsiteY0-7004" fmla="*/ 214691 h 1734757"/>
                <a:gd name="connsiteX1-7005" fmla="*/ 6709662 w 8477199"/>
                <a:gd name="connsiteY1-7006" fmla="*/ 214691 h 1734757"/>
                <a:gd name="connsiteX2-7007" fmla="*/ 7145860 w 8477199"/>
                <a:gd name="connsiteY2-7008" fmla="*/ 789985 h 1734757"/>
                <a:gd name="connsiteX3-7009" fmla="*/ 7305314 w 8477199"/>
                <a:gd name="connsiteY3-7010" fmla="*/ 1114171 h 1734757"/>
                <a:gd name="connsiteX4-7011" fmla="*/ 8432561 w 8477199"/>
                <a:gd name="connsiteY4-7012" fmla="*/ 880513 h 1734757"/>
                <a:gd name="connsiteX5-7013" fmla="*/ 8477199 w 8477199"/>
                <a:gd name="connsiteY5-7014" fmla="*/ 929103 h 1734757"/>
                <a:gd name="connsiteX6-7015" fmla="*/ 7295156 w 8477199"/>
                <a:gd name="connsiteY6-7016" fmla="*/ 1173736 h 1734757"/>
                <a:gd name="connsiteX7-7017" fmla="*/ 7106764 w 8477199"/>
                <a:gd name="connsiteY7-7018" fmla="*/ 814498 h 1734757"/>
                <a:gd name="connsiteX8-7019" fmla="*/ 6708739 w 8477199"/>
                <a:gd name="connsiteY8-7020" fmla="*/ 275180 h 1734757"/>
                <a:gd name="connsiteX9-7021" fmla="*/ 6697657 w 8477199"/>
                <a:gd name="connsiteY9-7022" fmla="*/ 275180 h 1734757"/>
                <a:gd name="connsiteX10-7023" fmla="*/ 5808796 w 8477199"/>
                <a:gd name="connsiteY10-7024" fmla="*/ 855594 h 1734757"/>
                <a:gd name="connsiteX11-7025" fmla="*/ 5680431 w 8477199"/>
                <a:gd name="connsiteY11-7026" fmla="*/ 987191 h 1734757"/>
                <a:gd name="connsiteX12-7027" fmla="*/ 5510509 w 8477199"/>
                <a:gd name="connsiteY12-7028" fmla="*/ 1166348 h 1734757"/>
                <a:gd name="connsiteX13-7029" fmla="*/ 5121257 w 8477199"/>
                <a:gd name="connsiteY13-7030" fmla="*/ 1556985 h 1734757"/>
                <a:gd name="connsiteX14-7031" fmla="*/ 4763866 w 8477199"/>
                <a:gd name="connsiteY14-7032" fmla="*/ 1734757 h 1734757"/>
                <a:gd name="connsiteX15-7033" fmla="*/ 4720924 w 8477199"/>
                <a:gd name="connsiteY15-7034" fmla="*/ 1730601 h 1734757"/>
                <a:gd name="connsiteX16-7035" fmla="*/ 4489128 w 8477199"/>
                <a:gd name="connsiteY16-7036" fmla="*/ 1387063 h 1734757"/>
                <a:gd name="connsiteX17-7037" fmla="*/ 4263335 w 8477199"/>
                <a:gd name="connsiteY17-7038" fmla="*/ 977494 h 1734757"/>
                <a:gd name="connsiteX18-7039" fmla="*/ 3440333 w 8477199"/>
                <a:gd name="connsiteY18-7040" fmla="*/ 1010362 h 1734757"/>
                <a:gd name="connsiteX19-7041" fmla="*/ 2444519 w 8477199"/>
                <a:gd name="connsiteY19-7042" fmla="*/ 1209752 h 1734757"/>
                <a:gd name="connsiteX20-7043" fmla="*/ 2209923 w 8477199"/>
                <a:gd name="connsiteY20-7044" fmla="*/ 1255622 h 1734757"/>
                <a:gd name="connsiteX21-7045" fmla="*/ 1401028 w 8477199"/>
                <a:gd name="connsiteY21-7046" fmla="*/ 1328755 h 1734757"/>
                <a:gd name="connsiteX22-7047" fmla="*/ 1093370 w 8477199"/>
                <a:gd name="connsiteY22-7048" fmla="*/ 1317325 h 1734757"/>
                <a:gd name="connsiteX23-7049" fmla="*/ 116247 w 8477199"/>
                <a:gd name="connsiteY23-7050" fmla="*/ 971172 h 1734757"/>
                <a:gd name="connsiteX24-7051" fmla="*/ 9979 w 8477199"/>
                <a:gd name="connsiteY24-7052" fmla="*/ 496270 h 1734757"/>
                <a:gd name="connsiteX25-7053" fmla="*/ 174672 w 8477199"/>
                <a:gd name="connsiteY25-7054" fmla="*/ 0 h 1734757"/>
                <a:gd name="connsiteX26-7055" fmla="*/ 248669 w 8477199"/>
                <a:gd name="connsiteY26-7056" fmla="*/ 55572 h 1734757"/>
                <a:gd name="connsiteX27-7057" fmla="*/ 307460 w 8477199"/>
                <a:gd name="connsiteY27-7058" fmla="*/ 1000075 h 1734757"/>
                <a:gd name="connsiteX28-7059" fmla="*/ 3216727 w 8477199"/>
                <a:gd name="connsiteY28-7060" fmla="*/ 923472 h 1734757"/>
                <a:gd name="connsiteX29-7061" fmla="*/ 4271282 w 8477199"/>
                <a:gd name="connsiteY29-7062" fmla="*/ 872053 h 1734757"/>
                <a:gd name="connsiteX30-7063" fmla="*/ 4534135 w 8477199"/>
                <a:gd name="connsiteY30-7064" fmla="*/ 1303743 h 1734757"/>
                <a:gd name="connsiteX31-7065" fmla="*/ 4824736 w 8477199"/>
                <a:gd name="connsiteY31-7066" fmla="*/ 1596007 h 1734757"/>
                <a:gd name="connsiteX32-7067" fmla="*/ 5803572 w 8477199"/>
                <a:gd name="connsiteY32-7068" fmla="*/ 744571 h 1734757"/>
                <a:gd name="connsiteX33-7069" fmla="*/ 6697195 w 8477199"/>
                <a:gd name="connsiteY33-7070" fmla="*/ 214691 h 1734757"/>
                <a:gd name="connsiteX0-7071" fmla="*/ 6697195 w 8477199"/>
                <a:gd name="connsiteY0-7072" fmla="*/ 214691 h 1734757"/>
                <a:gd name="connsiteX1-7073" fmla="*/ 6709662 w 8477199"/>
                <a:gd name="connsiteY1-7074" fmla="*/ 214691 h 1734757"/>
                <a:gd name="connsiteX2-7075" fmla="*/ 7145860 w 8477199"/>
                <a:gd name="connsiteY2-7076" fmla="*/ 789985 h 1734757"/>
                <a:gd name="connsiteX3-7077" fmla="*/ 7305314 w 8477199"/>
                <a:gd name="connsiteY3-7078" fmla="*/ 1114171 h 1734757"/>
                <a:gd name="connsiteX4-7079" fmla="*/ 8432561 w 8477199"/>
                <a:gd name="connsiteY4-7080" fmla="*/ 880513 h 1734757"/>
                <a:gd name="connsiteX5-7081" fmla="*/ 8477199 w 8477199"/>
                <a:gd name="connsiteY5-7082" fmla="*/ 929103 h 1734757"/>
                <a:gd name="connsiteX6-7083" fmla="*/ 7295156 w 8477199"/>
                <a:gd name="connsiteY6-7084" fmla="*/ 1173736 h 1734757"/>
                <a:gd name="connsiteX7-7085" fmla="*/ 7106764 w 8477199"/>
                <a:gd name="connsiteY7-7086" fmla="*/ 814498 h 1734757"/>
                <a:gd name="connsiteX8-7087" fmla="*/ 6708739 w 8477199"/>
                <a:gd name="connsiteY8-7088" fmla="*/ 275180 h 1734757"/>
                <a:gd name="connsiteX9-7089" fmla="*/ 6697657 w 8477199"/>
                <a:gd name="connsiteY9-7090" fmla="*/ 275180 h 1734757"/>
                <a:gd name="connsiteX10-7091" fmla="*/ 5808796 w 8477199"/>
                <a:gd name="connsiteY10-7092" fmla="*/ 855594 h 1734757"/>
                <a:gd name="connsiteX11-7093" fmla="*/ 5680431 w 8477199"/>
                <a:gd name="connsiteY11-7094" fmla="*/ 987191 h 1734757"/>
                <a:gd name="connsiteX12-7095" fmla="*/ 5510509 w 8477199"/>
                <a:gd name="connsiteY12-7096" fmla="*/ 1166348 h 1734757"/>
                <a:gd name="connsiteX13-7097" fmla="*/ 5121257 w 8477199"/>
                <a:gd name="connsiteY13-7098" fmla="*/ 1556985 h 1734757"/>
                <a:gd name="connsiteX14-7099" fmla="*/ 4763866 w 8477199"/>
                <a:gd name="connsiteY14-7100" fmla="*/ 1734757 h 1734757"/>
                <a:gd name="connsiteX15-7101" fmla="*/ 4720924 w 8477199"/>
                <a:gd name="connsiteY15-7102" fmla="*/ 1730601 h 1734757"/>
                <a:gd name="connsiteX16-7103" fmla="*/ 4489128 w 8477199"/>
                <a:gd name="connsiteY16-7104" fmla="*/ 1387063 h 1734757"/>
                <a:gd name="connsiteX17-7105" fmla="*/ 4263335 w 8477199"/>
                <a:gd name="connsiteY17-7106" fmla="*/ 977494 h 1734757"/>
                <a:gd name="connsiteX18-7107" fmla="*/ 3440333 w 8477199"/>
                <a:gd name="connsiteY18-7108" fmla="*/ 1010362 h 1734757"/>
                <a:gd name="connsiteX19-7109" fmla="*/ 2209923 w 8477199"/>
                <a:gd name="connsiteY19-7110" fmla="*/ 1255622 h 1734757"/>
                <a:gd name="connsiteX20-7111" fmla="*/ 1401028 w 8477199"/>
                <a:gd name="connsiteY20-7112" fmla="*/ 1328755 h 1734757"/>
                <a:gd name="connsiteX21-7113" fmla="*/ 1093370 w 8477199"/>
                <a:gd name="connsiteY21-7114" fmla="*/ 1317325 h 1734757"/>
                <a:gd name="connsiteX22-7115" fmla="*/ 116247 w 8477199"/>
                <a:gd name="connsiteY22-7116" fmla="*/ 971172 h 1734757"/>
                <a:gd name="connsiteX23-7117" fmla="*/ 9979 w 8477199"/>
                <a:gd name="connsiteY23-7118" fmla="*/ 496270 h 1734757"/>
                <a:gd name="connsiteX24-7119" fmla="*/ 174672 w 8477199"/>
                <a:gd name="connsiteY24-7120" fmla="*/ 0 h 1734757"/>
                <a:gd name="connsiteX25-7121" fmla="*/ 248669 w 8477199"/>
                <a:gd name="connsiteY25-7122" fmla="*/ 55572 h 1734757"/>
                <a:gd name="connsiteX26-7123" fmla="*/ 307460 w 8477199"/>
                <a:gd name="connsiteY26-7124" fmla="*/ 1000075 h 1734757"/>
                <a:gd name="connsiteX27-7125" fmla="*/ 3216727 w 8477199"/>
                <a:gd name="connsiteY27-7126" fmla="*/ 923472 h 1734757"/>
                <a:gd name="connsiteX28-7127" fmla="*/ 4271282 w 8477199"/>
                <a:gd name="connsiteY28-7128" fmla="*/ 872053 h 1734757"/>
                <a:gd name="connsiteX29-7129" fmla="*/ 4534135 w 8477199"/>
                <a:gd name="connsiteY29-7130" fmla="*/ 1303743 h 1734757"/>
                <a:gd name="connsiteX30-7131" fmla="*/ 4824736 w 8477199"/>
                <a:gd name="connsiteY30-7132" fmla="*/ 1596007 h 1734757"/>
                <a:gd name="connsiteX31-7133" fmla="*/ 5803572 w 8477199"/>
                <a:gd name="connsiteY31-7134" fmla="*/ 744571 h 1734757"/>
                <a:gd name="connsiteX32-7135" fmla="*/ 6697195 w 8477199"/>
                <a:gd name="connsiteY32-7136" fmla="*/ 214691 h 1734757"/>
                <a:gd name="connsiteX0-7137" fmla="*/ 6697195 w 8477199"/>
                <a:gd name="connsiteY0-7138" fmla="*/ 214691 h 1734757"/>
                <a:gd name="connsiteX1-7139" fmla="*/ 6709662 w 8477199"/>
                <a:gd name="connsiteY1-7140" fmla="*/ 214691 h 1734757"/>
                <a:gd name="connsiteX2-7141" fmla="*/ 7145860 w 8477199"/>
                <a:gd name="connsiteY2-7142" fmla="*/ 789985 h 1734757"/>
                <a:gd name="connsiteX3-7143" fmla="*/ 7305314 w 8477199"/>
                <a:gd name="connsiteY3-7144" fmla="*/ 1114171 h 1734757"/>
                <a:gd name="connsiteX4-7145" fmla="*/ 8432561 w 8477199"/>
                <a:gd name="connsiteY4-7146" fmla="*/ 880513 h 1734757"/>
                <a:gd name="connsiteX5-7147" fmla="*/ 8477199 w 8477199"/>
                <a:gd name="connsiteY5-7148" fmla="*/ 929103 h 1734757"/>
                <a:gd name="connsiteX6-7149" fmla="*/ 7295156 w 8477199"/>
                <a:gd name="connsiteY6-7150" fmla="*/ 1173736 h 1734757"/>
                <a:gd name="connsiteX7-7151" fmla="*/ 7106764 w 8477199"/>
                <a:gd name="connsiteY7-7152" fmla="*/ 814498 h 1734757"/>
                <a:gd name="connsiteX8-7153" fmla="*/ 6708739 w 8477199"/>
                <a:gd name="connsiteY8-7154" fmla="*/ 275180 h 1734757"/>
                <a:gd name="connsiteX9-7155" fmla="*/ 6697657 w 8477199"/>
                <a:gd name="connsiteY9-7156" fmla="*/ 275180 h 1734757"/>
                <a:gd name="connsiteX10-7157" fmla="*/ 5808796 w 8477199"/>
                <a:gd name="connsiteY10-7158" fmla="*/ 855594 h 1734757"/>
                <a:gd name="connsiteX11-7159" fmla="*/ 5680431 w 8477199"/>
                <a:gd name="connsiteY11-7160" fmla="*/ 987191 h 1734757"/>
                <a:gd name="connsiteX12-7161" fmla="*/ 5510509 w 8477199"/>
                <a:gd name="connsiteY12-7162" fmla="*/ 1166348 h 1734757"/>
                <a:gd name="connsiteX13-7163" fmla="*/ 5121257 w 8477199"/>
                <a:gd name="connsiteY13-7164" fmla="*/ 1556985 h 1734757"/>
                <a:gd name="connsiteX14-7165" fmla="*/ 4763866 w 8477199"/>
                <a:gd name="connsiteY14-7166" fmla="*/ 1734757 h 1734757"/>
                <a:gd name="connsiteX15-7167" fmla="*/ 4720924 w 8477199"/>
                <a:gd name="connsiteY15-7168" fmla="*/ 1730601 h 1734757"/>
                <a:gd name="connsiteX16-7169" fmla="*/ 4489128 w 8477199"/>
                <a:gd name="connsiteY16-7170" fmla="*/ 1387063 h 1734757"/>
                <a:gd name="connsiteX17-7171" fmla="*/ 4263335 w 8477199"/>
                <a:gd name="connsiteY17-7172" fmla="*/ 977494 h 1734757"/>
                <a:gd name="connsiteX18-7173" fmla="*/ 3440333 w 8477199"/>
                <a:gd name="connsiteY18-7174" fmla="*/ 1010362 h 1734757"/>
                <a:gd name="connsiteX19-7175" fmla="*/ 2222804 w 8477199"/>
                <a:gd name="connsiteY19-7176" fmla="*/ 1311196 h 1734757"/>
                <a:gd name="connsiteX20-7177" fmla="*/ 1401028 w 8477199"/>
                <a:gd name="connsiteY20-7178" fmla="*/ 1328755 h 1734757"/>
                <a:gd name="connsiteX21-7179" fmla="*/ 1093370 w 8477199"/>
                <a:gd name="connsiteY21-7180" fmla="*/ 1317325 h 1734757"/>
                <a:gd name="connsiteX22-7181" fmla="*/ 116247 w 8477199"/>
                <a:gd name="connsiteY22-7182" fmla="*/ 971172 h 1734757"/>
                <a:gd name="connsiteX23-7183" fmla="*/ 9979 w 8477199"/>
                <a:gd name="connsiteY23-7184" fmla="*/ 496270 h 1734757"/>
                <a:gd name="connsiteX24-7185" fmla="*/ 174672 w 8477199"/>
                <a:gd name="connsiteY24-7186" fmla="*/ 0 h 1734757"/>
                <a:gd name="connsiteX25-7187" fmla="*/ 248669 w 8477199"/>
                <a:gd name="connsiteY25-7188" fmla="*/ 55572 h 1734757"/>
                <a:gd name="connsiteX26-7189" fmla="*/ 307460 w 8477199"/>
                <a:gd name="connsiteY26-7190" fmla="*/ 1000075 h 1734757"/>
                <a:gd name="connsiteX27-7191" fmla="*/ 3216727 w 8477199"/>
                <a:gd name="connsiteY27-7192" fmla="*/ 923472 h 1734757"/>
                <a:gd name="connsiteX28-7193" fmla="*/ 4271282 w 8477199"/>
                <a:gd name="connsiteY28-7194" fmla="*/ 872053 h 1734757"/>
                <a:gd name="connsiteX29-7195" fmla="*/ 4534135 w 8477199"/>
                <a:gd name="connsiteY29-7196" fmla="*/ 1303743 h 1734757"/>
                <a:gd name="connsiteX30-7197" fmla="*/ 4824736 w 8477199"/>
                <a:gd name="connsiteY30-7198" fmla="*/ 1596007 h 1734757"/>
                <a:gd name="connsiteX31-7199" fmla="*/ 5803572 w 8477199"/>
                <a:gd name="connsiteY31-7200" fmla="*/ 744571 h 1734757"/>
                <a:gd name="connsiteX32-7201" fmla="*/ 6697195 w 8477199"/>
                <a:gd name="connsiteY32-7202" fmla="*/ 214691 h 1734757"/>
                <a:gd name="connsiteX0-7203" fmla="*/ 6697195 w 8477199"/>
                <a:gd name="connsiteY0-7204" fmla="*/ 214691 h 1734757"/>
                <a:gd name="connsiteX1-7205" fmla="*/ 6709662 w 8477199"/>
                <a:gd name="connsiteY1-7206" fmla="*/ 214691 h 1734757"/>
                <a:gd name="connsiteX2-7207" fmla="*/ 7145860 w 8477199"/>
                <a:gd name="connsiteY2-7208" fmla="*/ 789985 h 1734757"/>
                <a:gd name="connsiteX3-7209" fmla="*/ 7305314 w 8477199"/>
                <a:gd name="connsiteY3-7210" fmla="*/ 1114171 h 1734757"/>
                <a:gd name="connsiteX4-7211" fmla="*/ 8432561 w 8477199"/>
                <a:gd name="connsiteY4-7212" fmla="*/ 880513 h 1734757"/>
                <a:gd name="connsiteX5-7213" fmla="*/ 8477199 w 8477199"/>
                <a:gd name="connsiteY5-7214" fmla="*/ 929103 h 1734757"/>
                <a:gd name="connsiteX6-7215" fmla="*/ 7295156 w 8477199"/>
                <a:gd name="connsiteY6-7216" fmla="*/ 1173736 h 1734757"/>
                <a:gd name="connsiteX7-7217" fmla="*/ 7106764 w 8477199"/>
                <a:gd name="connsiteY7-7218" fmla="*/ 814498 h 1734757"/>
                <a:gd name="connsiteX8-7219" fmla="*/ 6708739 w 8477199"/>
                <a:gd name="connsiteY8-7220" fmla="*/ 275180 h 1734757"/>
                <a:gd name="connsiteX9-7221" fmla="*/ 6697657 w 8477199"/>
                <a:gd name="connsiteY9-7222" fmla="*/ 275180 h 1734757"/>
                <a:gd name="connsiteX10-7223" fmla="*/ 5808796 w 8477199"/>
                <a:gd name="connsiteY10-7224" fmla="*/ 855594 h 1734757"/>
                <a:gd name="connsiteX11-7225" fmla="*/ 5680431 w 8477199"/>
                <a:gd name="connsiteY11-7226" fmla="*/ 987191 h 1734757"/>
                <a:gd name="connsiteX12-7227" fmla="*/ 5510509 w 8477199"/>
                <a:gd name="connsiteY12-7228" fmla="*/ 1166348 h 1734757"/>
                <a:gd name="connsiteX13-7229" fmla="*/ 5121257 w 8477199"/>
                <a:gd name="connsiteY13-7230" fmla="*/ 1556985 h 1734757"/>
                <a:gd name="connsiteX14-7231" fmla="*/ 4763866 w 8477199"/>
                <a:gd name="connsiteY14-7232" fmla="*/ 1734757 h 1734757"/>
                <a:gd name="connsiteX15-7233" fmla="*/ 4720924 w 8477199"/>
                <a:gd name="connsiteY15-7234" fmla="*/ 1730601 h 1734757"/>
                <a:gd name="connsiteX16-7235" fmla="*/ 4489128 w 8477199"/>
                <a:gd name="connsiteY16-7236" fmla="*/ 1387063 h 1734757"/>
                <a:gd name="connsiteX17-7237" fmla="*/ 4263335 w 8477199"/>
                <a:gd name="connsiteY17-7238" fmla="*/ 977494 h 1734757"/>
                <a:gd name="connsiteX18-7239" fmla="*/ 3440333 w 8477199"/>
                <a:gd name="connsiteY18-7240" fmla="*/ 1010362 h 1734757"/>
                <a:gd name="connsiteX19-7241" fmla="*/ 2222804 w 8477199"/>
                <a:gd name="connsiteY19-7242" fmla="*/ 1311196 h 1734757"/>
                <a:gd name="connsiteX20-7243" fmla="*/ 1093370 w 8477199"/>
                <a:gd name="connsiteY20-7244" fmla="*/ 1317325 h 1734757"/>
                <a:gd name="connsiteX21-7245" fmla="*/ 116247 w 8477199"/>
                <a:gd name="connsiteY21-7246" fmla="*/ 971172 h 1734757"/>
                <a:gd name="connsiteX22-7247" fmla="*/ 9979 w 8477199"/>
                <a:gd name="connsiteY22-7248" fmla="*/ 496270 h 1734757"/>
                <a:gd name="connsiteX23-7249" fmla="*/ 174672 w 8477199"/>
                <a:gd name="connsiteY23-7250" fmla="*/ 0 h 1734757"/>
                <a:gd name="connsiteX24-7251" fmla="*/ 248669 w 8477199"/>
                <a:gd name="connsiteY24-7252" fmla="*/ 55572 h 1734757"/>
                <a:gd name="connsiteX25-7253" fmla="*/ 307460 w 8477199"/>
                <a:gd name="connsiteY25-7254" fmla="*/ 1000075 h 1734757"/>
                <a:gd name="connsiteX26-7255" fmla="*/ 3216727 w 8477199"/>
                <a:gd name="connsiteY26-7256" fmla="*/ 923472 h 1734757"/>
                <a:gd name="connsiteX27-7257" fmla="*/ 4271282 w 8477199"/>
                <a:gd name="connsiteY27-7258" fmla="*/ 872053 h 1734757"/>
                <a:gd name="connsiteX28-7259" fmla="*/ 4534135 w 8477199"/>
                <a:gd name="connsiteY28-7260" fmla="*/ 1303743 h 1734757"/>
                <a:gd name="connsiteX29-7261" fmla="*/ 4824736 w 8477199"/>
                <a:gd name="connsiteY29-7262" fmla="*/ 1596007 h 1734757"/>
                <a:gd name="connsiteX30-7263" fmla="*/ 5803572 w 8477199"/>
                <a:gd name="connsiteY30-7264" fmla="*/ 744571 h 1734757"/>
                <a:gd name="connsiteX31-7265" fmla="*/ 6697195 w 8477199"/>
                <a:gd name="connsiteY31-7266" fmla="*/ 214691 h 1734757"/>
                <a:gd name="connsiteX0-7267" fmla="*/ 6697195 w 8477199"/>
                <a:gd name="connsiteY0-7268" fmla="*/ 214691 h 1734757"/>
                <a:gd name="connsiteX1-7269" fmla="*/ 6709662 w 8477199"/>
                <a:gd name="connsiteY1-7270" fmla="*/ 214691 h 1734757"/>
                <a:gd name="connsiteX2-7271" fmla="*/ 7145860 w 8477199"/>
                <a:gd name="connsiteY2-7272" fmla="*/ 789985 h 1734757"/>
                <a:gd name="connsiteX3-7273" fmla="*/ 7305314 w 8477199"/>
                <a:gd name="connsiteY3-7274" fmla="*/ 1114171 h 1734757"/>
                <a:gd name="connsiteX4-7275" fmla="*/ 8432561 w 8477199"/>
                <a:gd name="connsiteY4-7276" fmla="*/ 880513 h 1734757"/>
                <a:gd name="connsiteX5-7277" fmla="*/ 8477199 w 8477199"/>
                <a:gd name="connsiteY5-7278" fmla="*/ 929103 h 1734757"/>
                <a:gd name="connsiteX6-7279" fmla="*/ 7295156 w 8477199"/>
                <a:gd name="connsiteY6-7280" fmla="*/ 1173736 h 1734757"/>
                <a:gd name="connsiteX7-7281" fmla="*/ 7106764 w 8477199"/>
                <a:gd name="connsiteY7-7282" fmla="*/ 814498 h 1734757"/>
                <a:gd name="connsiteX8-7283" fmla="*/ 6708739 w 8477199"/>
                <a:gd name="connsiteY8-7284" fmla="*/ 275180 h 1734757"/>
                <a:gd name="connsiteX9-7285" fmla="*/ 6697657 w 8477199"/>
                <a:gd name="connsiteY9-7286" fmla="*/ 275180 h 1734757"/>
                <a:gd name="connsiteX10-7287" fmla="*/ 5808796 w 8477199"/>
                <a:gd name="connsiteY10-7288" fmla="*/ 855594 h 1734757"/>
                <a:gd name="connsiteX11-7289" fmla="*/ 5680431 w 8477199"/>
                <a:gd name="connsiteY11-7290" fmla="*/ 987191 h 1734757"/>
                <a:gd name="connsiteX12-7291" fmla="*/ 5510509 w 8477199"/>
                <a:gd name="connsiteY12-7292" fmla="*/ 1166348 h 1734757"/>
                <a:gd name="connsiteX13-7293" fmla="*/ 5121257 w 8477199"/>
                <a:gd name="connsiteY13-7294" fmla="*/ 1556985 h 1734757"/>
                <a:gd name="connsiteX14-7295" fmla="*/ 4763866 w 8477199"/>
                <a:gd name="connsiteY14-7296" fmla="*/ 1734757 h 1734757"/>
                <a:gd name="connsiteX15-7297" fmla="*/ 4720924 w 8477199"/>
                <a:gd name="connsiteY15-7298" fmla="*/ 1730601 h 1734757"/>
                <a:gd name="connsiteX16-7299" fmla="*/ 4489128 w 8477199"/>
                <a:gd name="connsiteY16-7300" fmla="*/ 1387063 h 1734757"/>
                <a:gd name="connsiteX17-7301" fmla="*/ 4263335 w 8477199"/>
                <a:gd name="connsiteY17-7302" fmla="*/ 977494 h 1734757"/>
                <a:gd name="connsiteX18-7303" fmla="*/ 3440333 w 8477199"/>
                <a:gd name="connsiteY18-7304" fmla="*/ 1010362 h 1734757"/>
                <a:gd name="connsiteX19-7305" fmla="*/ 2222804 w 8477199"/>
                <a:gd name="connsiteY19-7306" fmla="*/ 1311196 h 1734757"/>
                <a:gd name="connsiteX20-7307" fmla="*/ 1093370 w 8477199"/>
                <a:gd name="connsiteY20-7308" fmla="*/ 1317325 h 1734757"/>
                <a:gd name="connsiteX21-7309" fmla="*/ 116247 w 8477199"/>
                <a:gd name="connsiteY21-7310" fmla="*/ 971172 h 1734757"/>
                <a:gd name="connsiteX22-7311" fmla="*/ 9979 w 8477199"/>
                <a:gd name="connsiteY22-7312" fmla="*/ 496270 h 1734757"/>
                <a:gd name="connsiteX23-7313" fmla="*/ 174672 w 8477199"/>
                <a:gd name="connsiteY23-7314" fmla="*/ 0 h 1734757"/>
                <a:gd name="connsiteX24-7315" fmla="*/ 248669 w 8477199"/>
                <a:gd name="connsiteY24-7316" fmla="*/ 55572 h 1734757"/>
                <a:gd name="connsiteX25-7317" fmla="*/ 307460 w 8477199"/>
                <a:gd name="connsiteY25-7318" fmla="*/ 1000075 h 1734757"/>
                <a:gd name="connsiteX26-7319" fmla="*/ 3216727 w 8477199"/>
                <a:gd name="connsiteY26-7320" fmla="*/ 923472 h 1734757"/>
                <a:gd name="connsiteX27-7321" fmla="*/ 4271282 w 8477199"/>
                <a:gd name="connsiteY27-7322" fmla="*/ 872053 h 1734757"/>
                <a:gd name="connsiteX28-7323" fmla="*/ 4534135 w 8477199"/>
                <a:gd name="connsiteY28-7324" fmla="*/ 1303743 h 1734757"/>
                <a:gd name="connsiteX29-7325" fmla="*/ 4824736 w 8477199"/>
                <a:gd name="connsiteY29-7326" fmla="*/ 1596007 h 1734757"/>
                <a:gd name="connsiteX30-7327" fmla="*/ 5803572 w 8477199"/>
                <a:gd name="connsiteY30-7328" fmla="*/ 744571 h 1734757"/>
                <a:gd name="connsiteX31-7329" fmla="*/ 6697195 w 8477199"/>
                <a:gd name="connsiteY31-7330" fmla="*/ 214691 h 1734757"/>
                <a:gd name="connsiteX0-7331" fmla="*/ 6697195 w 8477199"/>
                <a:gd name="connsiteY0-7332" fmla="*/ 214691 h 1734757"/>
                <a:gd name="connsiteX1-7333" fmla="*/ 6709662 w 8477199"/>
                <a:gd name="connsiteY1-7334" fmla="*/ 214691 h 1734757"/>
                <a:gd name="connsiteX2-7335" fmla="*/ 7145860 w 8477199"/>
                <a:gd name="connsiteY2-7336" fmla="*/ 789985 h 1734757"/>
                <a:gd name="connsiteX3-7337" fmla="*/ 7305314 w 8477199"/>
                <a:gd name="connsiteY3-7338" fmla="*/ 1114171 h 1734757"/>
                <a:gd name="connsiteX4-7339" fmla="*/ 8432561 w 8477199"/>
                <a:gd name="connsiteY4-7340" fmla="*/ 880513 h 1734757"/>
                <a:gd name="connsiteX5-7341" fmla="*/ 8477199 w 8477199"/>
                <a:gd name="connsiteY5-7342" fmla="*/ 929103 h 1734757"/>
                <a:gd name="connsiteX6-7343" fmla="*/ 7295156 w 8477199"/>
                <a:gd name="connsiteY6-7344" fmla="*/ 1173736 h 1734757"/>
                <a:gd name="connsiteX7-7345" fmla="*/ 7106764 w 8477199"/>
                <a:gd name="connsiteY7-7346" fmla="*/ 814498 h 1734757"/>
                <a:gd name="connsiteX8-7347" fmla="*/ 6708739 w 8477199"/>
                <a:gd name="connsiteY8-7348" fmla="*/ 275180 h 1734757"/>
                <a:gd name="connsiteX9-7349" fmla="*/ 6697657 w 8477199"/>
                <a:gd name="connsiteY9-7350" fmla="*/ 275180 h 1734757"/>
                <a:gd name="connsiteX10-7351" fmla="*/ 5808796 w 8477199"/>
                <a:gd name="connsiteY10-7352" fmla="*/ 855594 h 1734757"/>
                <a:gd name="connsiteX11-7353" fmla="*/ 5680431 w 8477199"/>
                <a:gd name="connsiteY11-7354" fmla="*/ 987191 h 1734757"/>
                <a:gd name="connsiteX12-7355" fmla="*/ 5510509 w 8477199"/>
                <a:gd name="connsiteY12-7356" fmla="*/ 1166348 h 1734757"/>
                <a:gd name="connsiteX13-7357" fmla="*/ 5121257 w 8477199"/>
                <a:gd name="connsiteY13-7358" fmla="*/ 1556985 h 1734757"/>
                <a:gd name="connsiteX14-7359" fmla="*/ 4763866 w 8477199"/>
                <a:gd name="connsiteY14-7360" fmla="*/ 1734757 h 1734757"/>
                <a:gd name="connsiteX15-7361" fmla="*/ 4720924 w 8477199"/>
                <a:gd name="connsiteY15-7362" fmla="*/ 1730601 h 1734757"/>
                <a:gd name="connsiteX16-7363" fmla="*/ 4489128 w 8477199"/>
                <a:gd name="connsiteY16-7364" fmla="*/ 1387063 h 1734757"/>
                <a:gd name="connsiteX17-7365" fmla="*/ 4263335 w 8477199"/>
                <a:gd name="connsiteY17-7366" fmla="*/ 977494 h 1734757"/>
                <a:gd name="connsiteX18-7367" fmla="*/ 3440333 w 8477199"/>
                <a:gd name="connsiteY18-7368" fmla="*/ 1010362 h 1734757"/>
                <a:gd name="connsiteX19-7369" fmla="*/ 2222804 w 8477199"/>
                <a:gd name="connsiteY19-7370" fmla="*/ 1311196 h 1734757"/>
                <a:gd name="connsiteX20-7371" fmla="*/ 1093370 w 8477199"/>
                <a:gd name="connsiteY20-7372" fmla="*/ 1317325 h 1734757"/>
                <a:gd name="connsiteX21-7373" fmla="*/ 116247 w 8477199"/>
                <a:gd name="connsiteY21-7374" fmla="*/ 971172 h 1734757"/>
                <a:gd name="connsiteX22-7375" fmla="*/ 9979 w 8477199"/>
                <a:gd name="connsiteY22-7376" fmla="*/ 496270 h 1734757"/>
                <a:gd name="connsiteX23-7377" fmla="*/ 174672 w 8477199"/>
                <a:gd name="connsiteY23-7378" fmla="*/ 0 h 1734757"/>
                <a:gd name="connsiteX24-7379" fmla="*/ 248669 w 8477199"/>
                <a:gd name="connsiteY24-7380" fmla="*/ 55572 h 1734757"/>
                <a:gd name="connsiteX25-7381" fmla="*/ 307460 w 8477199"/>
                <a:gd name="connsiteY25-7382" fmla="*/ 1000075 h 1734757"/>
                <a:gd name="connsiteX26-7383" fmla="*/ 3216727 w 8477199"/>
                <a:gd name="connsiteY26-7384" fmla="*/ 923472 h 1734757"/>
                <a:gd name="connsiteX27-7385" fmla="*/ 4271282 w 8477199"/>
                <a:gd name="connsiteY27-7386" fmla="*/ 872053 h 1734757"/>
                <a:gd name="connsiteX28-7387" fmla="*/ 4534135 w 8477199"/>
                <a:gd name="connsiteY28-7388" fmla="*/ 1303743 h 1734757"/>
                <a:gd name="connsiteX29-7389" fmla="*/ 4824736 w 8477199"/>
                <a:gd name="connsiteY29-7390" fmla="*/ 1596007 h 1734757"/>
                <a:gd name="connsiteX30-7391" fmla="*/ 5803572 w 8477199"/>
                <a:gd name="connsiteY30-7392" fmla="*/ 744571 h 1734757"/>
                <a:gd name="connsiteX31-7393" fmla="*/ 6697195 w 8477199"/>
                <a:gd name="connsiteY31-7394" fmla="*/ 214691 h 1734757"/>
                <a:gd name="connsiteX0-7395" fmla="*/ 6697195 w 8477199"/>
                <a:gd name="connsiteY0-7396" fmla="*/ 214691 h 1734757"/>
                <a:gd name="connsiteX1-7397" fmla="*/ 6709662 w 8477199"/>
                <a:gd name="connsiteY1-7398" fmla="*/ 214691 h 1734757"/>
                <a:gd name="connsiteX2-7399" fmla="*/ 7145860 w 8477199"/>
                <a:gd name="connsiteY2-7400" fmla="*/ 789985 h 1734757"/>
                <a:gd name="connsiteX3-7401" fmla="*/ 7305314 w 8477199"/>
                <a:gd name="connsiteY3-7402" fmla="*/ 1114171 h 1734757"/>
                <a:gd name="connsiteX4-7403" fmla="*/ 8432561 w 8477199"/>
                <a:gd name="connsiteY4-7404" fmla="*/ 880513 h 1734757"/>
                <a:gd name="connsiteX5-7405" fmla="*/ 8477199 w 8477199"/>
                <a:gd name="connsiteY5-7406" fmla="*/ 929103 h 1734757"/>
                <a:gd name="connsiteX6-7407" fmla="*/ 7295156 w 8477199"/>
                <a:gd name="connsiteY6-7408" fmla="*/ 1173736 h 1734757"/>
                <a:gd name="connsiteX7-7409" fmla="*/ 7106764 w 8477199"/>
                <a:gd name="connsiteY7-7410" fmla="*/ 814498 h 1734757"/>
                <a:gd name="connsiteX8-7411" fmla="*/ 6708739 w 8477199"/>
                <a:gd name="connsiteY8-7412" fmla="*/ 275180 h 1734757"/>
                <a:gd name="connsiteX9-7413" fmla="*/ 6697657 w 8477199"/>
                <a:gd name="connsiteY9-7414" fmla="*/ 275180 h 1734757"/>
                <a:gd name="connsiteX10-7415" fmla="*/ 5808796 w 8477199"/>
                <a:gd name="connsiteY10-7416" fmla="*/ 855594 h 1734757"/>
                <a:gd name="connsiteX11-7417" fmla="*/ 5680431 w 8477199"/>
                <a:gd name="connsiteY11-7418" fmla="*/ 987191 h 1734757"/>
                <a:gd name="connsiteX12-7419" fmla="*/ 5510509 w 8477199"/>
                <a:gd name="connsiteY12-7420" fmla="*/ 1166348 h 1734757"/>
                <a:gd name="connsiteX13-7421" fmla="*/ 5121257 w 8477199"/>
                <a:gd name="connsiteY13-7422" fmla="*/ 1556985 h 1734757"/>
                <a:gd name="connsiteX14-7423" fmla="*/ 4763866 w 8477199"/>
                <a:gd name="connsiteY14-7424" fmla="*/ 1734757 h 1734757"/>
                <a:gd name="connsiteX15-7425" fmla="*/ 4720924 w 8477199"/>
                <a:gd name="connsiteY15-7426" fmla="*/ 1730601 h 1734757"/>
                <a:gd name="connsiteX16-7427" fmla="*/ 4489128 w 8477199"/>
                <a:gd name="connsiteY16-7428" fmla="*/ 1387063 h 1734757"/>
                <a:gd name="connsiteX17-7429" fmla="*/ 4263335 w 8477199"/>
                <a:gd name="connsiteY17-7430" fmla="*/ 977494 h 1734757"/>
                <a:gd name="connsiteX18-7431" fmla="*/ 3440333 w 8477199"/>
                <a:gd name="connsiteY18-7432" fmla="*/ 1010362 h 1734757"/>
                <a:gd name="connsiteX19-7433" fmla="*/ 2222804 w 8477199"/>
                <a:gd name="connsiteY19-7434" fmla="*/ 1311196 h 1734757"/>
                <a:gd name="connsiteX20-7435" fmla="*/ 1093370 w 8477199"/>
                <a:gd name="connsiteY20-7436" fmla="*/ 1317325 h 1734757"/>
                <a:gd name="connsiteX21-7437" fmla="*/ 116247 w 8477199"/>
                <a:gd name="connsiteY21-7438" fmla="*/ 971172 h 1734757"/>
                <a:gd name="connsiteX22-7439" fmla="*/ 9979 w 8477199"/>
                <a:gd name="connsiteY22-7440" fmla="*/ 496270 h 1734757"/>
                <a:gd name="connsiteX23-7441" fmla="*/ 174672 w 8477199"/>
                <a:gd name="connsiteY23-7442" fmla="*/ 0 h 1734757"/>
                <a:gd name="connsiteX24-7443" fmla="*/ 248669 w 8477199"/>
                <a:gd name="connsiteY24-7444" fmla="*/ 55572 h 1734757"/>
                <a:gd name="connsiteX25-7445" fmla="*/ 307460 w 8477199"/>
                <a:gd name="connsiteY25-7446" fmla="*/ 1000075 h 1734757"/>
                <a:gd name="connsiteX26-7447" fmla="*/ 3216727 w 8477199"/>
                <a:gd name="connsiteY26-7448" fmla="*/ 923472 h 1734757"/>
                <a:gd name="connsiteX27-7449" fmla="*/ 4271282 w 8477199"/>
                <a:gd name="connsiteY27-7450" fmla="*/ 872053 h 1734757"/>
                <a:gd name="connsiteX28-7451" fmla="*/ 4534135 w 8477199"/>
                <a:gd name="connsiteY28-7452" fmla="*/ 1303743 h 1734757"/>
                <a:gd name="connsiteX29-7453" fmla="*/ 4824736 w 8477199"/>
                <a:gd name="connsiteY29-7454" fmla="*/ 1596007 h 1734757"/>
                <a:gd name="connsiteX30-7455" fmla="*/ 5803572 w 8477199"/>
                <a:gd name="connsiteY30-7456" fmla="*/ 744571 h 1734757"/>
                <a:gd name="connsiteX31-7457" fmla="*/ 6697195 w 8477199"/>
                <a:gd name="connsiteY31-7458" fmla="*/ 214691 h 1734757"/>
                <a:gd name="connsiteX0-7459" fmla="*/ 6697195 w 8477199"/>
                <a:gd name="connsiteY0-7460" fmla="*/ 214691 h 1734757"/>
                <a:gd name="connsiteX1-7461" fmla="*/ 6709662 w 8477199"/>
                <a:gd name="connsiteY1-7462" fmla="*/ 214691 h 1734757"/>
                <a:gd name="connsiteX2-7463" fmla="*/ 7145860 w 8477199"/>
                <a:gd name="connsiteY2-7464" fmla="*/ 789985 h 1734757"/>
                <a:gd name="connsiteX3-7465" fmla="*/ 7305314 w 8477199"/>
                <a:gd name="connsiteY3-7466" fmla="*/ 1114171 h 1734757"/>
                <a:gd name="connsiteX4-7467" fmla="*/ 8432561 w 8477199"/>
                <a:gd name="connsiteY4-7468" fmla="*/ 880513 h 1734757"/>
                <a:gd name="connsiteX5-7469" fmla="*/ 8477199 w 8477199"/>
                <a:gd name="connsiteY5-7470" fmla="*/ 929103 h 1734757"/>
                <a:gd name="connsiteX6-7471" fmla="*/ 7295156 w 8477199"/>
                <a:gd name="connsiteY6-7472" fmla="*/ 1173736 h 1734757"/>
                <a:gd name="connsiteX7-7473" fmla="*/ 7106764 w 8477199"/>
                <a:gd name="connsiteY7-7474" fmla="*/ 814498 h 1734757"/>
                <a:gd name="connsiteX8-7475" fmla="*/ 6708739 w 8477199"/>
                <a:gd name="connsiteY8-7476" fmla="*/ 275180 h 1734757"/>
                <a:gd name="connsiteX9-7477" fmla="*/ 6697657 w 8477199"/>
                <a:gd name="connsiteY9-7478" fmla="*/ 275180 h 1734757"/>
                <a:gd name="connsiteX10-7479" fmla="*/ 5808796 w 8477199"/>
                <a:gd name="connsiteY10-7480" fmla="*/ 855594 h 1734757"/>
                <a:gd name="connsiteX11-7481" fmla="*/ 5680431 w 8477199"/>
                <a:gd name="connsiteY11-7482" fmla="*/ 987191 h 1734757"/>
                <a:gd name="connsiteX12-7483" fmla="*/ 5510509 w 8477199"/>
                <a:gd name="connsiteY12-7484" fmla="*/ 1166348 h 1734757"/>
                <a:gd name="connsiteX13-7485" fmla="*/ 5121257 w 8477199"/>
                <a:gd name="connsiteY13-7486" fmla="*/ 1556985 h 1734757"/>
                <a:gd name="connsiteX14-7487" fmla="*/ 4763866 w 8477199"/>
                <a:gd name="connsiteY14-7488" fmla="*/ 1734757 h 1734757"/>
                <a:gd name="connsiteX15-7489" fmla="*/ 4720924 w 8477199"/>
                <a:gd name="connsiteY15-7490" fmla="*/ 1730601 h 1734757"/>
                <a:gd name="connsiteX16-7491" fmla="*/ 4489128 w 8477199"/>
                <a:gd name="connsiteY16-7492" fmla="*/ 1387063 h 1734757"/>
                <a:gd name="connsiteX17-7493" fmla="*/ 4263335 w 8477199"/>
                <a:gd name="connsiteY17-7494" fmla="*/ 977494 h 1734757"/>
                <a:gd name="connsiteX18-7495" fmla="*/ 3440333 w 8477199"/>
                <a:gd name="connsiteY18-7496" fmla="*/ 1010362 h 1734757"/>
                <a:gd name="connsiteX19-7497" fmla="*/ 2222804 w 8477199"/>
                <a:gd name="connsiteY19-7498" fmla="*/ 1311196 h 1734757"/>
                <a:gd name="connsiteX20-7499" fmla="*/ 1093370 w 8477199"/>
                <a:gd name="connsiteY20-7500" fmla="*/ 1317325 h 1734757"/>
                <a:gd name="connsiteX21-7501" fmla="*/ 116247 w 8477199"/>
                <a:gd name="connsiteY21-7502" fmla="*/ 971172 h 1734757"/>
                <a:gd name="connsiteX22-7503" fmla="*/ 9979 w 8477199"/>
                <a:gd name="connsiteY22-7504" fmla="*/ 496270 h 1734757"/>
                <a:gd name="connsiteX23-7505" fmla="*/ 174672 w 8477199"/>
                <a:gd name="connsiteY23-7506" fmla="*/ 0 h 1734757"/>
                <a:gd name="connsiteX24-7507" fmla="*/ 248669 w 8477199"/>
                <a:gd name="connsiteY24-7508" fmla="*/ 55572 h 1734757"/>
                <a:gd name="connsiteX25-7509" fmla="*/ 307460 w 8477199"/>
                <a:gd name="connsiteY25-7510" fmla="*/ 1000075 h 1734757"/>
                <a:gd name="connsiteX26-7511" fmla="*/ 3216727 w 8477199"/>
                <a:gd name="connsiteY26-7512" fmla="*/ 923472 h 1734757"/>
                <a:gd name="connsiteX27-7513" fmla="*/ 4271282 w 8477199"/>
                <a:gd name="connsiteY27-7514" fmla="*/ 872053 h 1734757"/>
                <a:gd name="connsiteX28-7515" fmla="*/ 4534135 w 8477199"/>
                <a:gd name="connsiteY28-7516" fmla="*/ 1303743 h 1734757"/>
                <a:gd name="connsiteX29-7517" fmla="*/ 4824736 w 8477199"/>
                <a:gd name="connsiteY29-7518" fmla="*/ 1596007 h 1734757"/>
                <a:gd name="connsiteX30-7519" fmla="*/ 5803572 w 8477199"/>
                <a:gd name="connsiteY30-7520" fmla="*/ 744571 h 1734757"/>
                <a:gd name="connsiteX31-7521" fmla="*/ 6697195 w 8477199"/>
                <a:gd name="connsiteY31-7522" fmla="*/ 214691 h 1734757"/>
                <a:gd name="connsiteX0-7523" fmla="*/ 6697195 w 8477199"/>
                <a:gd name="connsiteY0-7524" fmla="*/ 214691 h 1734757"/>
                <a:gd name="connsiteX1-7525" fmla="*/ 6709662 w 8477199"/>
                <a:gd name="connsiteY1-7526" fmla="*/ 214691 h 1734757"/>
                <a:gd name="connsiteX2-7527" fmla="*/ 7145860 w 8477199"/>
                <a:gd name="connsiteY2-7528" fmla="*/ 789985 h 1734757"/>
                <a:gd name="connsiteX3-7529" fmla="*/ 7305314 w 8477199"/>
                <a:gd name="connsiteY3-7530" fmla="*/ 1114171 h 1734757"/>
                <a:gd name="connsiteX4-7531" fmla="*/ 8432561 w 8477199"/>
                <a:gd name="connsiteY4-7532" fmla="*/ 880513 h 1734757"/>
                <a:gd name="connsiteX5-7533" fmla="*/ 8477199 w 8477199"/>
                <a:gd name="connsiteY5-7534" fmla="*/ 929103 h 1734757"/>
                <a:gd name="connsiteX6-7535" fmla="*/ 7295156 w 8477199"/>
                <a:gd name="connsiteY6-7536" fmla="*/ 1173736 h 1734757"/>
                <a:gd name="connsiteX7-7537" fmla="*/ 7106764 w 8477199"/>
                <a:gd name="connsiteY7-7538" fmla="*/ 814498 h 1734757"/>
                <a:gd name="connsiteX8-7539" fmla="*/ 6708739 w 8477199"/>
                <a:gd name="connsiteY8-7540" fmla="*/ 275180 h 1734757"/>
                <a:gd name="connsiteX9-7541" fmla="*/ 6697657 w 8477199"/>
                <a:gd name="connsiteY9-7542" fmla="*/ 275180 h 1734757"/>
                <a:gd name="connsiteX10-7543" fmla="*/ 5808796 w 8477199"/>
                <a:gd name="connsiteY10-7544" fmla="*/ 855594 h 1734757"/>
                <a:gd name="connsiteX11-7545" fmla="*/ 5680431 w 8477199"/>
                <a:gd name="connsiteY11-7546" fmla="*/ 987191 h 1734757"/>
                <a:gd name="connsiteX12-7547" fmla="*/ 5510509 w 8477199"/>
                <a:gd name="connsiteY12-7548" fmla="*/ 1166348 h 1734757"/>
                <a:gd name="connsiteX13-7549" fmla="*/ 5121257 w 8477199"/>
                <a:gd name="connsiteY13-7550" fmla="*/ 1556985 h 1734757"/>
                <a:gd name="connsiteX14-7551" fmla="*/ 4763866 w 8477199"/>
                <a:gd name="connsiteY14-7552" fmla="*/ 1734757 h 1734757"/>
                <a:gd name="connsiteX15-7553" fmla="*/ 4720924 w 8477199"/>
                <a:gd name="connsiteY15-7554" fmla="*/ 1730601 h 1734757"/>
                <a:gd name="connsiteX16-7555" fmla="*/ 4489128 w 8477199"/>
                <a:gd name="connsiteY16-7556" fmla="*/ 1387063 h 1734757"/>
                <a:gd name="connsiteX17-7557" fmla="*/ 4263335 w 8477199"/>
                <a:gd name="connsiteY17-7558" fmla="*/ 977494 h 1734757"/>
                <a:gd name="connsiteX18-7559" fmla="*/ 3440333 w 8477199"/>
                <a:gd name="connsiteY18-7560" fmla="*/ 1010362 h 1734757"/>
                <a:gd name="connsiteX19-7561" fmla="*/ 2222804 w 8477199"/>
                <a:gd name="connsiteY19-7562" fmla="*/ 1311196 h 1734757"/>
                <a:gd name="connsiteX20-7563" fmla="*/ 1093370 w 8477199"/>
                <a:gd name="connsiteY20-7564" fmla="*/ 1317325 h 1734757"/>
                <a:gd name="connsiteX21-7565" fmla="*/ 116247 w 8477199"/>
                <a:gd name="connsiteY21-7566" fmla="*/ 971172 h 1734757"/>
                <a:gd name="connsiteX22-7567" fmla="*/ 9979 w 8477199"/>
                <a:gd name="connsiteY22-7568" fmla="*/ 496270 h 1734757"/>
                <a:gd name="connsiteX23-7569" fmla="*/ 174672 w 8477199"/>
                <a:gd name="connsiteY23-7570" fmla="*/ 0 h 1734757"/>
                <a:gd name="connsiteX24-7571" fmla="*/ 248669 w 8477199"/>
                <a:gd name="connsiteY24-7572" fmla="*/ 55572 h 1734757"/>
                <a:gd name="connsiteX25-7573" fmla="*/ 307460 w 8477199"/>
                <a:gd name="connsiteY25-7574" fmla="*/ 1000075 h 1734757"/>
                <a:gd name="connsiteX26-7575" fmla="*/ 3216727 w 8477199"/>
                <a:gd name="connsiteY26-7576" fmla="*/ 923472 h 1734757"/>
                <a:gd name="connsiteX27-7577" fmla="*/ 4271282 w 8477199"/>
                <a:gd name="connsiteY27-7578" fmla="*/ 872053 h 1734757"/>
                <a:gd name="connsiteX28-7579" fmla="*/ 4534135 w 8477199"/>
                <a:gd name="connsiteY28-7580" fmla="*/ 1303743 h 1734757"/>
                <a:gd name="connsiteX29-7581" fmla="*/ 4824736 w 8477199"/>
                <a:gd name="connsiteY29-7582" fmla="*/ 1596007 h 1734757"/>
                <a:gd name="connsiteX30-7583" fmla="*/ 5803572 w 8477199"/>
                <a:gd name="connsiteY30-7584" fmla="*/ 744571 h 1734757"/>
                <a:gd name="connsiteX31-7585" fmla="*/ 6697195 w 8477199"/>
                <a:gd name="connsiteY31-7586" fmla="*/ 214691 h 1734757"/>
                <a:gd name="connsiteX0-7587" fmla="*/ 6697195 w 8477199"/>
                <a:gd name="connsiteY0-7588" fmla="*/ 214691 h 1734757"/>
                <a:gd name="connsiteX1-7589" fmla="*/ 6709662 w 8477199"/>
                <a:gd name="connsiteY1-7590" fmla="*/ 214691 h 1734757"/>
                <a:gd name="connsiteX2-7591" fmla="*/ 7145860 w 8477199"/>
                <a:gd name="connsiteY2-7592" fmla="*/ 789985 h 1734757"/>
                <a:gd name="connsiteX3-7593" fmla="*/ 7305314 w 8477199"/>
                <a:gd name="connsiteY3-7594" fmla="*/ 1114171 h 1734757"/>
                <a:gd name="connsiteX4-7595" fmla="*/ 8432561 w 8477199"/>
                <a:gd name="connsiteY4-7596" fmla="*/ 880513 h 1734757"/>
                <a:gd name="connsiteX5-7597" fmla="*/ 8477199 w 8477199"/>
                <a:gd name="connsiteY5-7598" fmla="*/ 929103 h 1734757"/>
                <a:gd name="connsiteX6-7599" fmla="*/ 7295156 w 8477199"/>
                <a:gd name="connsiteY6-7600" fmla="*/ 1173736 h 1734757"/>
                <a:gd name="connsiteX7-7601" fmla="*/ 7106764 w 8477199"/>
                <a:gd name="connsiteY7-7602" fmla="*/ 814498 h 1734757"/>
                <a:gd name="connsiteX8-7603" fmla="*/ 6708739 w 8477199"/>
                <a:gd name="connsiteY8-7604" fmla="*/ 275180 h 1734757"/>
                <a:gd name="connsiteX9-7605" fmla="*/ 6697657 w 8477199"/>
                <a:gd name="connsiteY9-7606" fmla="*/ 275180 h 1734757"/>
                <a:gd name="connsiteX10-7607" fmla="*/ 5808796 w 8477199"/>
                <a:gd name="connsiteY10-7608" fmla="*/ 855594 h 1734757"/>
                <a:gd name="connsiteX11-7609" fmla="*/ 5680431 w 8477199"/>
                <a:gd name="connsiteY11-7610" fmla="*/ 987191 h 1734757"/>
                <a:gd name="connsiteX12-7611" fmla="*/ 5510509 w 8477199"/>
                <a:gd name="connsiteY12-7612" fmla="*/ 1166348 h 1734757"/>
                <a:gd name="connsiteX13-7613" fmla="*/ 5121257 w 8477199"/>
                <a:gd name="connsiteY13-7614" fmla="*/ 1556985 h 1734757"/>
                <a:gd name="connsiteX14-7615" fmla="*/ 4763866 w 8477199"/>
                <a:gd name="connsiteY14-7616" fmla="*/ 1734757 h 1734757"/>
                <a:gd name="connsiteX15-7617" fmla="*/ 4720924 w 8477199"/>
                <a:gd name="connsiteY15-7618" fmla="*/ 1730601 h 1734757"/>
                <a:gd name="connsiteX16-7619" fmla="*/ 4489128 w 8477199"/>
                <a:gd name="connsiteY16-7620" fmla="*/ 1387063 h 1734757"/>
                <a:gd name="connsiteX17-7621" fmla="*/ 4263335 w 8477199"/>
                <a:gd name="connsiteY17-7622" fmla="*/ 977494 h 1734757"/>
                <a:gd name="connsiteX18-7623" fmla="*/ 3440333 w 8477199"/>
                <a:gd name="connsiteY18-7624" fmla="*/ 1010362 h 1734757"/>
                <a:gd name="connsiteX19-7625" fmla="*/ 2222804 w 8477199"/>
                <a:gd name="connsiteY19-7626" fmla="*/ 1311196 h 1734757"/>
                <a:gd name="connsiteX20-7627" fmla="*/ 1093370 w 8477199"/>
                <a:gd name="connsiteY20-7628" fmla="*/ 1317325 h 1734757"/>
                <a:gd name="connsiteX21-7629" fmla="*/ 116247 w 8477199"/>
                <a:gd name="connsiteY21-7630" fmla="*/ 971172 h 1734757"/>
                <a:gd name="connsiteX22-7631" fmla="*/ 9979 w 8477199"/>
                <a:gd name="connsiteY22-7632" fmla="*/ 496270 h 1734757"/>
                <a:gd name="connsiteX23-7633" fmla="*/ 174672 w 8477199"/>
                <a:gd name="connsiteY23-7634" fmla="*/ 0 h 1734757"/>
                <a:gd name="connsiteX24-7635" fmla="*/ 248669 w 8477199"/>
                <a:gd name="connsiteY24-7636" fmla="*/ 55572 h 1734757"/>
                <a:gd name="connsiteX25-7637" fmla="*/ 307460 w 8477199"/>
                <a:gd name="connsiteY25-7638" fmla="*/ 1000075 h 1734757"/>
                <a:gd name="connsiteX26-7639" fmla="*/ 3216727 w 8477199"/>
                <a:gd name="connsiteY26-7640" fmla="*/ 923472 h 1734757"/>
                <a:gd name="connsiteX27-7641" fmla="*/ 4271282 w 8477199"/>
                <a:gd name="connsiteY27-7642" fmla="*/ 872053 h 1734757"/>
                <a:gd name="connsiteX28-7643" fmla="*/ 4534135 w 8477199"/>
                <a:gd name="connsiteY28-7644" fmla="*/ 1303743 h 1734757"/>
                <a:gd name="connsiteX29-7645" fmla="*/ 4824736 w 8477199"/>
                <a:gd name="connsiteY29-7646" fmla="*/ 1596007 h 1734757"/>
                <a:gd name="connsiteX30-7647" fmla="*/ 5803572 w 8477199"/>
                <a:gd name="connsiteY30-7648" fmla="*/ 744571 h 1734757"/>
                <a:gd name="connsiteX31-7649" fmla="*/ 6697195 w 8477199"/>
                <a:gd name="connsiteY31-7650" fmla="*/ 214691 h 1734757"/>
                <a:gd name="connsiteX0-7651" fmla="*/ 6697195 w 8477199"/>
                <a:gd name="connsiteY0-7652" fmla="*/ 214691 h 1734757"/>
                <a:gd name="connsiteX1-7653" fmla="*/ 6709662 w 8477199"/>
                <a:gd name="connsiteY1-7654" fmla="*/ 214691 h 1734757"/>
                <a:gd name="connsiteX2-7655" fmla="*/ 7145860 w 8477199"/>
                <a:gd name="connsiteY2-7656" fmla="*/ 789985 h 1734757"/>
                <a:gd name="connsiteX3-7657" fmla="*/ 7305314 w 8477199"/>
                <a:gd name="connsiteY3-7658" fmla="*/ 1114171 h 1734757"/>
                <a:gd name="connsiteX4-7659" fmla="*/ 8432561 w 8477199"/>
                <a:gd name="connsiteY4-7660" fmla="*/ 880513 h 1734757"/>
                <a:gd name="connsiteX5-7661" fmla="*/ 8477199 w 8477199"/>
                <a:gd name="connsiteY5-7662" fmla="*/ 929103 h 1734757"/>
                <a:gd name="connsiteX6-7663" fmla="*/ 7295156 w 8477199"/>
                <a:gd name="connsiteY6-7664" fmla="*/ 1173736 h 1734757"/>
                <a:gd name="connsiteX7-7665" fmla="*/ 7106764 w 8477199"/>
                <a:gd name="connsiteY7-7666" fmla="*/ 814498 h 1734757"/>
                <a:gd name="connsiteX8-7667" fmla="*/ 6708739 w 8477199"/>
                <a:gd name="connsiteY8-7668" fmla="*/ 275180 h 1734757"/>
                <a:gd name="connsiteX9-7669" fmla="*/ 6697657 w 8477199"/>
                <a:gd name="connsiteY9-7670" fmla="*/ 275180 h 1734757"/>
                <a:gd name="connsiteX10-7671" fmla="*/ 5808796 w 8477199"/>
                <a:gd name="connsiteY10-7672" fmla="*/ 855594 h 1734757"/>
                <a:gd name="connsiteX11-7673" fmla="*/ 5680431 w 8477199"/>
                <a:gd name="connsiteY11-7674" fmla="*/ 987191 h 1734757"/>
                <a:gd name="connsiteX12-7675" fmla="*/ 5510509 w 8477199"/>
                <a:gd name="connsiteY12-7676" fmla="*/ 1166348 h 1734757"/>
                <a:gd name="connsiteX13-7677" fmla="*/ 5121257 w 8477199"/>
                <a:gd name="connsiteY13-7678" fmla="*/ 1556985 h 1734757"/>
                <a:gd name="connsiteX14-7679" fmla="*/ 4763866 w 8477199"/>
                <a:gd name="connsiteY14-7680" fmla="*/ 1734757 h 1734757"/>
                <a:gd name="connsiteX15-7681" fmla="*/ 4720924 w 8477199"/>
                <a:gd name="connsiteY15-7682" fmla="*/ 1730601 h 1734757"/>
                <a:gd name="connsiteX16-7683" fmla="*/ 4489128 w 8477199"/>
                <a:gd name="connsiteY16-7684" fmla="*/ 1387063 h 1734757"/>
                <a:gd name="connsiteX17-7685" fmla="*/ 4263335 w 8477199"/>
                <a:gd name="connsiteY17-7686" fmla="*/ 977494 h 1734757"/>
                <a:gd name="connsiteX18-7687" fmla="*/ 3440333 w 8477199"/>
                <a:gd name="connsiteY18-7688" fmla="*/ 1010362 h 1734757"/>
                <a:gd name="connsiteX19-7689" fmla="*/ 2222804 w 8477199"/>
                <a:gd name="connsiteY19-7690" fmla="*/ 1311196 h 1734757"/>
                <a:gd name="connsiteX20-7691" fmla="*/ 1093370 w 8477199"/>
                <a:gd name="connsiteY20-7692" fmla="*/ 1317325 h 1734757"/>
                <a:gd name="connsiteX21-7693" fmla="*/ 116247 w 8477199"/>
                <a:gd name="connsiteY21-7694" fmla="*/ 971172 h 1734757"/>
                <a:gd name="connsiteX22-7695" fmla="*/ 9979 w 8477199"/>
                <a:gd name="connsiteY22-7696" fmla="*/ 496270 h 1734757"/>
                <a:gd name="connsiteX23-7697" fmla="*/ 174672 w 8477199"/>
                <a:gd name="connsiteY23-7698" fmla="*/ 0 h 1734757"/>
                <a:gd name="connsiteX24-7699" fmla="*/ 248669 w 8477199"/>
                <a:gd name="connsiteY24-7700" fmla="*/ 55572 h 1734757"/>
                <a:gd name="connsiteX25-7701" fmla="*/ 307460 w 8477199"/>
                <a:gd name="connsiteY25-7702" fmla="*/ 1000075 h 1734757"/>
                <a:gd name="connsiteX26-7703" fmla="*/ 3216727 w 8477199"/>
                <a:gd name="connsiteY26-7704" fmla="*/ 923472 h 1734757"/>
                <a:gd name="connsiteX27-7705" fmla="*/ 4271282 w 8477199"/>
                <a:gd name="connsiteY27-7706" fmla="*/ 872053 h 1734757"/>
                <a:gd name="connsiteX28-7707" fmla="*/ 4534135 w 8477199"/>
                <a:gd name="connsiteY28-7708" fmla="*/ 1303743 h 1734757"/>
                <a:gd name="connsiteX29-7709" fmla="*/ 4824736 w 8477199"/>
                <a:gd name="connsiteY29-7710" fmla="*/ 1596007 h 1734757"/>
                <a:gd name="connsiteX30-7711" fmla="*/ 5803572 w 8477199"/>
                <a:gd name="connsiteY30-7712" fmla="*/ 744571 h 1734757"/>
                <a:gd name="connsiteX31-7713" fmla="*/ 6697195 w 8477199"/>
                <a:gd name="connsiteY31-7714" fmla="*/ 214691 h 1734757"/>
                <a:gd name="connsiteX0-7715" fmla="*/ 6697195 w 8477199"/>
                <a:gd name="connsiteY0-7716" fmla="*/ 214691 h 1734757"/>
                <a:gd name="connsiteX1-7717" fmla="*/ 6709662 w 8477199"/>
                <a:gd name="connsiteY1-7718" fmla="*/ 214691 h 1734757"/>
                <a:gd name="connsiteX2-7719" fmla="*/ 7145860 w 8477199"/>
                <a:gd name="connsiteY2-7720" fmla="*/ 789985 h 1734757"/>
                <a:gd name="connsiteX3-7721" fmla="*/ 7305314 w 8477199"/>
                <a:gd name="connsiteY3-7722" fmla="*/ 1114171 h 1734757"/>
                <a:gd name="connsiteX4-7723" fmla="*/ 8432561 w 8477199"/>
                <a:gd name="connsiteY4-7724" fmla="*/ 880513 h 1734757"/>
                <a:gd name="connsiteX5-7725" fmla="*/ 8477199 w 8477199"/>
                <a:gd name="connsiteY5-7726" fmla="*/ 929103 h 1734757"/>
                <a:gd name="connsiteX6-7727" fmla="*/ 7295156 w 8477199"/>
                <a:gd name="connsiteY6-7728" fmla="*/ 1173736 h 1734757"/>
                <a:gd name="connsiteX7-7729" fmla="*/ 7106764 w 8477199"/>
                <a:gd name="connsiteY7-7730" fmla="*/ 814498 h 1734757"/>
                <a:gd name="connsiteX8-7731" fmla="*/ 6708739 w 8477199"/>
                <a:gd name="connsiteY8-7732" fmla="*/ 275180 h 1734757"/>
                <a:gd name="connsiteX9-7733" fmla="*/ 6697657 w 8477199"/>
                <a:gd name="connsiteY9-7734" fmla="*/ 275180 h 1734757"/>
                <a:gd name="connsiteX10-7735" fmla="*/ 5808796 w 8477199"/>
                <a:gd name="connsiteY10-7736" fmla="*/ 855594 h 1734757"/>
                <a:gd name="connsiteX11-7737" fmla="*/ 5680431 w 8477199"/>
                <a:gd name="connsiteY11-7738" fmla="*/ 987191 h 1734757"/>
                <a:gd name="connsiteX12-7739" fmla="*/ 5510509 w 8477199"/>
                <a:gd name="connsiteY12-7740" fmla="*/ 1166348 h 1734757"/>
                <a:gd name="connsiteX13-7741" fmla="*/ 5121257 w 8477199"/>
                <a:gd name="connsiteY13-7742" fmla="*/ 1556985 h 1734757"/>
                <a:gd name="connsiteX14-7743" fmla="*/ 4763866 w 8477199"/>
                <a:gd name="connsiteY14-7744" fmla="*/ 1734757 h 1734757"/>
                <a:gd name="connsiteX15-7745" fmla="*/ 4720924 w 8477199"/>
                <a:gd name="connsiteY15-7746" fmla="*/ 1730601 h 1734757"/>
                <a:gd name="connsiteX16-7747" fmla="*/ 4489128 w 8477199"/>
                <a:gd name="connsiteY16-7748" fmla="*/ 1387063 h 1734757"/>
                <a:gd name="connsiteX17-7749" fmla="*/ 4263335 w 8477199"/>
                <a:gd name="connsiteY17-7750" fmla="*/ 977494 h 1734757"/>
                <a:gd name="connsiteX18-7751" fmla="*/ 3440333 w 8477199"/>
                <a:gd name="connsiteY18-7752" fmla="*/ 1010362 h 1734757"/>
                <a:gd name="connsiteX19-7753" fmla="*/ 2222804 w 8477199"/>
                <a:gd name="connsiteY19-7754" fmla="*/ 1311196 h 1734757"/>
                <a:gd name="connsiteX20-7755" fmla="*/ 1093370 w 8477199"/>
                <a:gd name="connsiteY20-7756" fmla="*/ 1317325 h 1734757"/>
                <a:gd name="connsiteX21-7757" fmla="*/ 116247 w 8477199"/>
                <a:gd name="connsiteY21-7758" fmla="*/ 971172 h 1734757"/>
                <a:gd name="connsiteX22-7759" fmla="*/ 9979 w 8477199"/>
                <a:gd name="connsiteY22-7760" fmla="*/ 496270 h 1734757"/>
                <a:gd name="connsiteX23-7761" fmla="*/ 174672 w 8477199"/>
                <a:gd name="connsiteY23-7762" fmla="*/ 0 h 1734757"/>
                <a:gd name="connsiteX24-7763" fmla="*/ 248669 w 8477199"/>
                <a:gd name="connsiteY24-7764" fmla="*/ 55572 h 1734757"/>
                <a:gd name="connsiteX25-7765" fmla="*/ 307460 w 8477199"/>
                <a:gd name="connsiteY25-7766" fmla="*/ 1000075 h 1734757"/>
                <a:gd name="connsiteX26-7767" fmla="*/ 3216727 w 8477199"/>
                <a:gd name="connsiteY26-7768" fmla="*/ 923472 h 1734757"/>
                <a:gd name="connsiteX27-7769" fmla="*/ 4271282 w 8477199"/>
                <a:gd name="connsiteY27-7770" fmla="*/ 872053 h 1734757"/>
                <a:gd name="connsiteX28-7771" fmla="*/ 4534135 w 8477199"/>
                <a:gd name="connsiteY28-7772" fmla="*/ 1303743 h 1734757"/>
                <a:gd name="connsiteX29-7773" fmla="*/ 4824736 w 8477199"/>
                <a:gd name="connsiteY29-7774" fmla="*/ 1596007 h 1734757"/>
                <a:gd name="connsiteX30-7775" fmla="*/ 5803572 w 8477199"/>
                <a:gd name="connsiteY30-7776" fmla="*/ 744571 h 1734757"/>
                <a:gd name="connsiteX31-7777" fmla="*/ 6697195 w 8477199"/>
                <a:gd name="connsiteY31-7778" fmla="*/ 214691 h 1734757"/>
                <a:gd name="connsiteX0-7779" fmla="*/ 6697195 w 8477199"/>
                <a:gd name="connsiteY0-7780" fmla="*/ 214691 h 1734757"/>
                <a:gd name="connsiteX1-7781" fmla="*/ 6709662 w 8477199"/>
                <a:gd name="connsiteY1-7782" fmla="*/ 214691 h 1734757"/>
                <a:gd name="connsiteX2-7783" fmla="*/ 7145860 w 8477199"/>
                <a:gd name="connsiteY2-7784" fmla="*/ 789985 h 1734757"/>
                <a:gd name="connsiteX3-7785" fmla="*/ 7305314 w 8477199"/>
                <a:gd name="connsiteY3-7786" fmla="*/ 1114171 h 1734757"/>
                <a:gd name="connsiteX4-7787" fmla="*/ 8432561 w 8477199"/>
                <a:gd name="connsiteY4-7788" fmla="*/ 880513 h 1734757"/>
                <a:gd name="connsiteX5-7789" fmla="*/ 8477199 w 8477199"/>
                <a:gd name="connsiteY5-7790" fmla="*/ 929103 h 1734757"/>
                <a:gd name="connsiteX6-7791" fmla="*/ 7295156 w 8477199"/>
                <a:gd name="connsiteY6-7792" fmla="*/ 1173736 h 1734757"/>
                <a:gd name="connsiteX7-7793" fmla="*/ 7106764 w 8477199"/>
                <a:gd name="connsiteY7-7794" fmla="*/ 814498 h 1734757"/>
                <a:gd name="connsiteX8-7795" fmla="*/ 6708739 w 8477199"/>
                <a:gd name="connsiteY8-7796" fmla="*/ 275180 h 1734757"/>
                <a:gd name="connsiteX9-7797" fmla="*/ 6697657 w 8477199"/>
                <a:gd name="connsiteY9-7798" fmla="*/ 275180 h 1734757"/>
                <a:gd name="connsiteX10-7799" fmla="*/ 5808796 w 8477199"/>
                <a:gd name="connsiteY10-7800" fmla="*/ 855594 h 1734757"/>
                <a:gd name="connsiteX11-7801" fmla="*/ 5680431 w 8477199"/>
                <a:gd name="connsiteY11-7802" fmla="*/ 987191 h 1734757"/>
                <a:gd name="connsiteX12-7803" fmla="*/ 5510509 w 8477199"/>
                <a:gd name="connsiteY12-7804" fmla="*/ 1166348 h 1734757"/>
                <a:gd name="connsiteX13-7805" fmla="*/ 5121257 w 8477199"/>
                <a:gd name="connsiteY13-7806" fmla="*/ 1556985 h 1734757"/>
                <a:gd name="connsiteX14-7807" fmla="*/ 4763866 w 8477199"/>
                <a:gd name="connsiteY14-7808" fmla="*/ 1734757 h 1734757"/>
                <a:gd name="connsiteX15-7809" fmla="*/ 4720924 w 8477199"/>
                <a:gd name="connsiteY15-7810" fmla="*/ 1730601 h 1734757"/>
                <a:gd name="connsiteX16-7811" fmla="*/ 4489128 w 8477199"/>
                <a:gd name="connsiteY16-7812" fmla="*/ 1387063 h 1734757"/>
                <a:gd name="connsiteX17-7813" fmla="*/ 4263335 w 8477199"/>
                <a:gd name="connsiteY17-7814" fmla="*/ 977494 h 1734757"/>
                <a:gd name="connsiteX18-7815" fmla="*/ 3440333 w 8477199"/>
                <a:gd name="connsiteY18-7816" fmla="*/ 1010362 h 1734757"/>
                <a:gd name="connsiteX19-7817" fmla="*/ 2222804 w 8477199"/>
                <a:gd name="connsiteY19-7818" fmla="*/ 1311196 h 1734757"/>
                <a:gd name="connsiteX20-7819" fmla="*/ 116247 w 8477199"/>
                <a:gd name="connsiteY20-7820" fmla="*/ 971172 h 1734757"/>
                <a:gd name="connsiteX21-7821" fmla="*/ 9979 w 8477199"/>
                <a:gd name="connsiteY21-7822" fmla="*/ 496270 h 1734757"/>
                <a:gd name="connsiteX22-7823" fmla="*/ 174672 w 8477199"/>
                <a:gd name="connsiteY22-7824" fmla="*/ 0 h 1734757"/>
                <a:gd name="connsiteX23-7825" fmla="*/ 248669 w 8477199"/>
                <a:gd name="connsiteY23-7826" fmla="*/ 55572 h 1734757"/>
                <a:gd name="connsiteX24-7827" fmla="*/ 307460 w 8477199"/>
                <a:gd name="connsiteY24-7828" fmla="*/ 1000075 h 1734757"/>
                <a:gd name="connsiteX25-7829" fmla="*/ 3216727 w 8477199"/>
                <a:gd name="connsiteY25-7830" fmla="*/ 923472 h 1734757"/>
                <a:gd name="connsiteX26-7831" fmla="*/ 4271282 w 8477199"/>
                <a:gd name="connsiteY26-7832" fmla="*/ 872053 h 1734757"/>
                <a:gd name="connsiteX27-7833" fmla="*/ 4534135 w 8477199"/>
                <a:gd name="connsiteY27-7834" fmla="*/ 1303743 h 1734757"/>
                <a:gd name="connsiteX28-7835" fmla="*/ 4824736 w 8477199"/>
                <a:gd name="connsiteY28-7836" fmla="*/ 1596007 h 1734757"/>
                <a:gd name="connsiteX29-7837" fmla="*/ 5803572 w 8477199"/>
                <a:gd name="connsiteY29-7838" fmla="*/ 744571 h 1734757"/>
                <a:gd name="connsiteX30-7839" fmla="*/ 6697195 w 8477199"/>
                <a:gd name="connsiteY30-7840" fmla="*/ 214691 h 1734757"/>
                <a:gd name="connsiteX0-7841" fmla="*/ 6697195 w 8477199"/>
                <a:gd name="connsiteY0-7842" fmla="*/ 214691 h 1734757"/>
                <a:gd name="connsiteX1-7843" fmla="*/ 6709662 w 8477199"/>
                <a:gd name="connsiteY1-7844" fmla="*/ 214691 h 1734757"/>
                <a:gd name="connsiteX2-7845" fmla="*/ 7145860 w 8477199"/>
                <a:gd name="connsiteY2-7846" fmla="*/ 789985 h 1734757"/>
                <a:gd name="connsiteX3-7847" fmla="*/ 7305314 w 8477199"/>
                <a:gd name="connsiteY3-7848" fmla="*/ 1114171 h 1734757"/>
                <a:gd name="connsiteX4-7849" fmla="*/ 8432561 w 8477199"/>
                <a:gd name="connsiteY4-7850" fmla="*/ 880513 h 1734757"/>
                <a:gd name="connsiteX5-7851" fmla="*/ 8477199 w 8477199"/>
                <a:gd name="connsiteY5-7852" fmla="*/ 929103 h 1734757"/>
                <a:gd name="connsiteX6-7853" fmla="*/ 7295156 w 8477199"/>
                <a:gd name="connsiteY6-7854" fmla="*/ 1173736 h 1734757"/>
                <a:gd name="connsiteX7-7855" fmla="*/ 7106764 w 8477199"/>
                <a:gd name="connsiteY7-7856" fmla="*/ 814498 h 1734757"/>
                <a:gd name="connsiteX8-7857" fmla="*/ 6708739 w 8477199"/>
                <a:gd name="connsiteY8-7858" fmla="*/ 275180 h 1734757"/>
                <a:gd name="connsiteX9-7859" fmla="*/ 6697657 w 8477199"/>
                <a:gd name="connsiteY9-7860" fmla="*/ 275180 h 1734757"/>
                <a:gd name="connsiteX10-7861" fmla="*/ 5808796 w 8477199"/>
                <a:gd name="connsiteY10-7862" fmla="*/ 855594 h 1734757"/>
                <a:gd name="connsiteX11-7863" fmla="*/ 5680431 w 8477199"/>
                <a:gd name="connsiteY11-7864" fmla="*/ 987191 h 1734757"/>
                <a:gd name="connsiteX12-7865" fmla="*/ 5510509 w 8477199"/>
                <a:gd name="connsiteY12-7866" fmla="*/ 1166348 h 1734757"/>
                <a:gd name="connsiteX13-7867" fmla="*/ 5121257 w 8477199"/>
                <a:gd name="connsiteY13-7868" fmla="*/ 1556985 h 1734757"/>
                <a:gd name="connsiteX14-7869" fmla="*/ 4763866 w 8477199"/>
                <a:gd name="connsiteY14-7870" fmla="*/ 1734757 h 1734757"/>
                <a:gd name="connsiteX15-7871" fmla="*/ 4720924 w 8477199"/>
                <a:gd name="connsiteY15-7872" fmla="*/ 1730601 h 1734757"/>
                <a:gd name="connsiteX16-7873" fmla="*/ 4489128 w 8477199"/>
                <a:gd name="connsiteY16-7874" fmla="*/ 1387063 h 1734757"/>
                <a:gd name="connsiteX17-7875" fmla="*/ 4263335 w 8477199"/>
                <a:gd name="connsiteY17-7876" fmla="*/ 977494 h 1734757"/>
                <a:gd name="connsiteX18-7877" fmla="*/ 3440333 w 8477199"/>
                <a:gd name="connsiteY18-7878" fmla="*/ 1010362 h 1734757"/>
                <a:gd name="connsiteX19-7879" fmla="*/ 2222804 w 8477199"/>
                <a:gd name="connsiteY19-7880" fmla="*/ 1311196 h 1734757"/>
                <a:gd name="connsiteX20-7881" fmla="*/ 116247 w 8477199"/>
                <a:gd name="connsiteY20-7882" fmla="*/ 971172 h 1734757"/>
                <a:gd name="connsiteX21-7883" fmla="*/ 9979 w 8477199"/>
                <a:gd name="connsiteY21-7884" fmla="*/ 496270 h 1734757"/>
                <a:gd name="connsiteX22-7885" fmla="*/ 174672 w 8477199"/>
                <a:gd name="connsiteY22-7886" fmla="*/ 0 h 1734757"/>
                <a:gd name="connsiteX23-7887" fmla="*/ 248669 w 8477199"/>
                <a:gd name="connsiteY23-7888" fmla="*/ 55572 h 1734757"/>
                <a:gd name="connsiteX24-7889" fmla="*/ 307460 w 8477199"/>
                <a:gd name="connsiteY24-7890" fmla="*/ 1000075 h 1734757"/>
                <a:gd name="connsiteX25-7891" fmla="*/ 3216727 w 8477199"/>
                <a:gd name="connsiteY25-7892" fmla="*/ 923472 h 1734757"/>
                <a:gd name="connsiteX26-7893" fmla="*/ 4271282 w 8477199"/>
                <a:gd name="connsiteY26-7894" fmla="*/ 872053 h 1734757"/>
                <a:gd name="connsiteX27-7895" fmla="*/ 4534135 w 8477199"/>
                <a:gd name="connsiteY27-7896" fmla="*/ 1303743 h 1734757"/>
                <a:gd name="connsiteX28-7897" fmla="*/ 4824736 w 8477199"/>
                <a:gd name="connsiteY28-7898" fmla="*/ 1596007 h 1734757"/>
                <a:gd name="connsiteX29-7899" fmla="*/ 5803572 w 8477199"/>
                <a:gd name="connsiteY29-7900" fmla="*/ 744571 h 1734757"/>
                <a:gd name="connsiteX30-7901" fmla="*/ 6697195 w 8477199"/>
                <a:gd name="connsiteY30-7902" fmla="*/ 214691 h 1734757"/>
                <a:gd name="connsiteX0-7903" fmla="*/ 6697195 w 8477199"/>
                <a:gd name="connsiteY0-7904" fmla="*/ 214691 h 1734757"/>
                <a:gd name="connsiteX1-7905" fmla="*/ 6709662 w 8477199"/>
                <a:gd name="connsiteY1-7906" fmla="*/ 214691 h 1734757"/>
                <a:gd name="connsiteX2-7907" fmla="*/ 7145860 w 8477199"/>
                <a:gd name="connsiteY2-7908" fmla="*/ 789985 h 1734757"/>
                <a:gd name="connsiteX3-7909" fmla="*/ 7305314 w 8477199"/>
                <a:gd name="connsiteY3-7910" fmla="*/ 1114171 h 1734757"/>
                <a:gd name="connsiteX4-7911" fmla="*/ 8432561 w 8477199"/>
                <a:gd name="connsiteY4-7912" fmla="*/ 880513 h 1734757"/>
                <a:gd name="connsiteX5-7913" fmla="*/ 8477199 w 8477199"/>
                <a:gd name="connsiteY5-7914" fmla="*/ 929103 h 1734757"/>
                <a:gd name="connsiteX6-7915" fmla="*/ 7295156 w 8477199"/>
                <a:gd name="connsiteY6-7916" fmla="*/ 1173736 h 1734757"/>
                <a:gd name="connsiteX7-7917" fmla="*/ 7106764 w 8477199"/>
                <a:gd name="connsiteY7-7918" fmla="*/ 814498 h 1734757"/>
                <a:gd name="connsiteX8-7919" fmla="*/ 6708739 w 8477199"/>
                <a:gd name="connsiteY8-7920" fmla="*/ 275180 h 1734757"/>
                <a:gd name="connsiteX9-7921" fmla="*/ 6697657 w 8477199"/>
                <a:gd name="connsiteY9-7922" fmla="*/ 275180 h 1734757"/>
                <a:gd name="connsiteX10-7923" fmla="*/ 5808796 w 8477199"/>
                <a:gd name="connsiteY10-7924" fmla="*/ 855594 h 1734757"/>
                <a:gd name="connsiteX11-7925" fmla="*/ 5680431 w 8477199"/>
                <a:gd name="connsiteY11-7926" fmla="*/ 987191 h 1734757"/>
                <a:gd name="connsiteX12-7927" fmla="*/ 5510509 w 8477199"/>
                <a:gd name="connsiteY12-7928" fmla="*/ 1166348 h 1734757"/>
                <a:gd name="connsiteX13-7929" fmla="*/ 5121257 w 8477199"/>
                <a:gd name="connsiteY13-7930" fmla="*/ 1556985 h 1734757"/>
                <a:gd name="connsiteX14-7931" fmla="*/ 4763866 w 8477199"/>
                <a:gd name="connsiteY14-7932" fmla="*/ 1734757 h 1734757"/>
                <a:gd name="connsiteX15-7933" fmla="*/ 4720924 w 8477199"/>
                <a:gd name="connsiteY15-7934" fmla="*/ 1730601 h 1734757"/>
                <a:gd name="connsiteX16-7935" fmla="*/ 4489128 w 8477199"/>
                <a:gd name="connsiteY16-7936" fmla="*/ 1387063 h 1734757"/>
                <a:gd name="connsiteX17-7937" fmla="*/ 4263335 w 8477199"/>
                <a:gd name="connsiteY17-7938" fmla="*/ 977494 h 1734757"/>
                <a:gd name="connsiteX18-7939" fmla="*/ 3440333 w 8477199"/>
                <a:gd name="connsiteY18-7940" fmla="*/ 1010362 h 1734757"/>
                <a:gd name="connsiteX19-7941" fmla="*/ 2222804 w 8477199"/>
                <a:gd name="connsiteY19-7942" fmla="*/ 1311196 h 1734757"/>
                <a:gd name="connsiteX20-7943" fmla="*/ 116247 w 8477199"/>
                <a:gd name="connsiteY20-7944" fmla="*/ 971172 h 1734757"/>
                <a:gd name="connsiteX21-7945" fmla="*/ 9979 w 8477199"/>
                <a:gd name="connsiteY21-7946" fmla="*/ 496270 h 1734757"/>
                <a:gd name="connsiteX22-7947" fmla="*/ 174672 w 8477199"/>
                <a:gd name="connsiteY22-7948" fmla="*/ 0 h 1734757"/>
                <a:gd name="connsiteX23-7949" fmla="*/ 248669 w 8477199"/>
                <a:gd name="connsiteY23-7950" fmla="*/ 55572 h 1734757"/>
                <a:gd name="connsiteX24-7951" fmla="*/ 307460 w 8477199"/>
                <a:gd name="connsiteY24-7952" fmla="*/ 1000075 h 1734757"/>
                <a:gd name="connsiteX25-7953" fmla="*/ 3216727 w 8477199"/>
                <a:gd name="connsiteY25-7954" fmla="*/ 923472 h 1734757"/>
                <a:gd name="connsiteX26-7955" fmla="*/ 4271282 w 8477199"/>
                <a:gd name="connsiteY26-7956" fmla="*/ 872053 h 1734757"/>
                <a:gd name="connsiteX27-7957" fmla="*/ 4534135 w 8477199"/>
                <a:gd name="connsiteY27-7958" fmla="*/ 1303743 h 1734757"/>
                <a:gd name="connsiteX28-7959" fmla="*/ 4824736 w 8477199"/>
                <a:gd name="connsiteY28-7960" fmla="*/ 1596007 h 1734757"/>
                <a:gd name="connsiteX29-7961" fmla="*/ 5803572 w 8477199"/>
                <a:gd name="connsiteY29-7962" fmla="*/ 744571 h 1734757"/>
                <a:gd name="connsiteX30-7963" fmla="*/ 6697195 w 8477199"/>
                <a:gd name="connsiteY30-7964" fmla="*/ 214691 h 1734757"/>
                <a:gd name="connsiteX0-7965" fmla="*/ 6697195 w 8477199"/>
                <a:gd name="connsiteY0-7966" fmla="*/ 214691 h 1734757"/>
                <a:gd name="connsiteX1-7967" fmla="*/ 6709662 w 8477199"/>
                <a:gd name="connsiteY1-7968" fmla="*/ 214691 h 1734757"/>
                <a:gd name="connsiteX2-7969" fmla="*/ 7145860 w 8477199"/>
                <a:gd name="connsiteY2-7970" fmla="*/ 789985 h 1734757"/>
                <a:gd name="connsiteX3-7971" fmla="*/ 7305314 w 8477199"/>
                <a:gd name="connsiteY3-7972" fmla="*/ 1114171 h 1734757"/>
                <a:gd name="connsiteX4-7973" fmla="*/ 8432561 w 8477199"/>
                <a:gd name="connsiteY4-7974" fmla="*/ 880513 h 1734757"/>
                <a:gd name="connsiteX5-7975" fmla="*/ 8477199 w 8477199"/>
                <a:gd name="connsiteY5-7976" fmla="*/ 929103 h 1734757"/>
                <a:gd name="connsiteX6-7977" fmla="*/ 7295156 w 8477199"/>
                <a:gd name="connsiteY6-7978" fmla="*/ 1173736 h 1734757"/>
                <a:gd name="connsiteX7-7979" fmla="*/ 7106764 w 8477199"/>
                <a:gd name="connsiteY7-7980" fmla="*/ 814498 h 1734757"/>
                <a:gd name="connsiteX8-7981" fmla="*/ 6708739 w 8477199"/>
                <a:gd name="connsiteY8-7982" fmla="*/ 275180 h 1734757"/>
                <a:gd name="connsiteX9-7983" fmla="*/ 6697657 w 8477199"/>
                <a:gd name="connsiteY9-7984" fmla="*/ 275180 h 1734757"/>
                <a:gd name="connsiteX10-7985" fmla="*/ 5808796 w 8477199"/>
                <a:gd name="connsiteY10-7986" fmla="*/ 855594 h 1734757"/>
                <a:gd name="connsiteX11-7987" fmla="*/ 5680431 w 8477199"/>
                <a:gd name="connsiteY11-7988" fmla="*/ 987191 h 1734757"/>
                <a:gd name="connsiteX12-7989" fmla="*/ 5510509 w 8477199"/>
                <a:gd name="connsiteY12-7990" fmla="*/ 1166348 h 1734757"/>
                <a:gd name="connsiteX13-7991" fmla="*/ 5121257 w 8477199"/>
                <a:gd name="connsiteY13-7992" fmla="*/ 1556985 h 1734757"/>
                <a:gd name="connsiteX14-7993" fmla="*/ 4763866 w 8477199"/>
                <a:gd name="connsiteY14-7994" fmla="*/ 1734757 h 1734757"/>
                <a:gd name="connsiteX15-7995" fmla="*/ 4720924 w 8477199"/>
                <a:gd name="connsiteY15-7996" fmla="*/ 1730601 h 1734757"/>
                <a:gd name="connsiteX16-7997" fmla="*/ 4489128 w 8477199"/>
                <a:gd name="connsiteY16-7998" fmla="*/ 1387063 h 1734757"/>
                <a:gd name="connsiteX17-7999" fmla="*/ 4263335 w 8477199"/>
                <a:gd name="connsiteY17-8000" fmla="*/ 977494 h 1734757"/>
                <a:gd name="connsiteX18-8001" fmla="*/ 3440333 w 8477199"/>
                <a:gd name="connsiteY18-8002" fmla="*/ 1010362 h 1734757"/>
                <a:gd name="connsiteX19-8003" fmla="*/ 2222804 w 8477199"/>
                <a:gd name="connsiteY19-8004" fmla="*/ 1311196 h 1734757"/>
                <a:gd name="connsiteX20-8005" fmla="*/ 116247 w 8477199"/>
                <a:gd name="connsiteY20-8006" fmla="*/ 971172 h 1734757"/>
                <a:gd name="connsiteX21-8007" fmla="*/ 9979 w 8477199"/>
                <a:gd name="connsiteY21-8008" fmla="*/ 496270 h 1734757"/>
                <a:gd name="connsiteX22-8009" fmla="*/ 174672 w 8477199"/>
                <a:gd name="connsiteY22-8010" fmla="*/ 0 h 1734757"/>
                <a:gd name="connsiteX23-8011" fmla="*/ 248669 w 8477199"/>
                <a:gd name="connsiteY23-8012" fmla="*/ 55572 h 1734757"/>
                <a:gd name="connsiteX24-8013" fmla="*/ 307460 w 8477199"/>
                <a:gd name="connsiteY24-8014" fmla="*/ 1000075 h 1734757"/>
                <a:gd name="connsiteX25-8015" fmla="*/ 3216727 w 8477199"/>
                <a:gd name="connsiteY25-8016" fmla="*/ 923472 h 1734757"/>
                <a:gd name="connsiteX26-8017" fmla="*/ 4271282 w 8477199"/>
                <a:gd name="connsiteY26-8018" fmla="*/ 872053 h 1734757"/>
                <a:gd name="connsiteX27-8019" fmla="*/ 4534135 w 8477199"/>
                <a:gd name="connsiteY27-8020" fmla="*/ 1303743 h 1734757"/>
                <a:gd name="connsiteX28-8021" fmla="*/ 4824736 w 8477199"/>
                <a:gd name="connsiteY28-8022" fmla="*/ 1596007 h 1734757"/>
                <a:gd name="connsiteX29-8023" fmla="*/ 5803572 w 8477199"/>
                <a:gd name="connsiteY29-8024" fmla="*/ 744571 h 1734757"/>
                <a:gd name="connsiteX30-8025" fmla="*/ 6697195 w 8477199"/>
                <a:gd name="connsiteY30-8026" fmla="*/ 214691 h 1734757"/>
                <a:gd name="connsiteX0-8027" fmla="*/ 6697195 w 8477199"/>
                <a:gd name="connsiteY0-8028" fmla="*/ 214691 h 1734757"/>
                <a:gd name="connsiteX1-8029" fmla="*/ 6709662 w 8477199"/>
                <a:gd name="connsiteY1-8030" fmla="*/ 214691 h 1734757"/>
                <a:gd name="connsiteX2-8031" fmla="*/ 7145860 w 8477199"/>
                <a:gd name="connsiteY2-8032" fmla="*/ 789985 h 1734757"/>
                <a:gd name="connsiteX3-8033" fmla="*/ 7305314 w 8477199"/>
                <a:gd name="connsiteY3-8034" fmla="*/ 1114171 h 1734757"/>
                <a:gd name="connsiteX4-8035" fmla="*/ 8432561 w 8477199"/>
                <a:gd name="connsiteY4-8036" fmla="*/ 880513 h 1734757"/>
                <a:gd name="connsiteX5-8037" fmla="*/ 8477199 w 8477199"/>
                <a:gd name="connsiteY5-8038" fmla="*/ 929103 h 1734757"/>
                <a:gd name="connsiteX6-8039" fmla="*/ 7295156 w 8477199"/>
                <a:gd name="connsiteY6-8040" fmla="*/ 1173736 h 1734757"/>
                <a:gd name="connsiteX7-8041" fmla="*/ 7106764 w 8477199"/>
                <a:gd name="connsiteY7-8042" fmla="*/ 814498 h 1734757"/>
                <a:gd name="connsiteX8-8043" fmla="*/ 6708739 w 8477199"/>
                <a:gd name="connsiteY8-8044" fmla="*/ 275180 h 1734757"/>
                <a:gd name="connsiteX9-8045" fmla="*/ 6697657 w 8477199"/>
                <a:gd name="connsiteY9-8046" fmla="*/ 275180 h 1734757"/>
                <a:gd name="connsiteX10-8047" fmla="*/ 5808796 w 8477199"/>
                <a:gd name="connsiteY10-8048" fmla="*/ 855594 h 1734757"/>
                <a:gd name="connsiteX11-8049" fmla="*/ 5680431 w 8477199"/>
                <a:gd name="connsiteY11-8050" fmla="*/ 987191 h 1734757"/>
                <a:gd name="connsiteX12-8051" fmla="*/ 5510509 w 8477199"/>
                <a:gd name="connsiteY12-8052" fmla="*/ 1166348 h 1734757"/>
                <a:gd name="connsiteX13-8053" fmla="*/ 5121257 w 8477199"/>
                <a:gd name="connsiteY13-8054" fmla="*/ 1556985 h 1734757"/>
                <a:gd name="connsiteX14-8055" fmla="*/ 4763866 w 8477199"/>
                <a:gd name="connsiteY14-8056" fmla="*/ 1734757 h 1734757"/>
                <a:gd name="connsiteX15-8057" fmla="*/ 4720924 w 8477199"/>
                <a:gd name="connsiteY15-8058" fmla="*/ 1730601 h 1734757"/>
                <a:gd name="connsiteX16-8059" fmla="*/ 4489128 w 8477199"/>
                <a:gd name="connsiteY16-8060" fmla="*/ 1387063 h 1734757"/>
                <a:gd name="connsiteX17-8061" fmla="*/ 4263335 w 8477199"/>
                <a:gd name="connsiteY17-8062" fmla="*/ 977494 h 1734757"/>
                <a:gd name="connsiteX18-8063" fmla="*/ 3440333 w 8477199"/>
                <a:gd name="connsiteY18-8064" fmla="*/ 1010362 h 1734757"/>
                <a:gd name="connsiteX19-8065" fmla="*/ 2222804 w 8477199"/>
                <a:gd name="connsiteY19-8066" fmla="*/ 1311196 h 1734757"/>
                <a:gd name="connsiteX20-8067" fmla="*/ 116247 w 8477199"/>
                <a:gd name="connsiteY20-8068" fmla="*/ 971172 h 1734757"/>
                <a:gd name="connsiteX21-8069" fmla="*/ 9979 w 8477199"/>
                <a:gd name="connsiteY21-8070" fmla="*/ 496270 h 1734757"/>
                <a:gd name="connsiteX22-8071" fmla="*/ 174672 w 8477199"/>
                <a:gd name="connsiteY22-8072" fmla="*/ 0 h 1734757"/>
                <a:gd name="connsiteX23-8073" fmla="*/ 248669 w 8477199"/>
                <a:gd name="connsiteY23-8074" fmla="*/ 55572 h 1734757"/>
                <a:gd name="connsiteX24-8075" fmla="*/ 307460 w 8477199"/>
                <a:gd name="connsiteY24-8076" fmla="*/ 1000075 h 1734757"/>
                <a:gd name="connsiteX25-8077" fmla="*/ 3216727 w 8477199"/>
                <a:gd name="connsiteY25-8078" fmla="*/ 923472 h 1734757"/>
                <a:gd name="connsiteX26-8079" fmla="*/ 4271282 w 8477199"/>
                <a:gd name="connsiteY26-8080" fmla="*/ 872053 h 1734757"/>
                <a:gd name="connsiteX27-8081" fmla="*/ 4534135 w 8477199"/>
                <a:gd name="connsiteY27-8082" fmla="*/ 1303743 h 1734757"/>
                <a:gd name="connsiteX28-8083" fmla="*/ 4824736 w 8477199"/>
                <a:gd name="connsiteY28-8084" fmla="*/ 1596007 h 1734757"/>
                <a:gd name="connsiteX29-8085" fmla="*/ 5803572 w 8477199"/>
                <a:gd name="connsiteY29-8086" fmla="*/ 744571 h 1734757"/>
                <a:gd name="connsiteX30-8087" fmla="*/ 6697195 w 8477199"/>
                <a:gd name="connsiteY30-8088" fmla="*/ 214691 h 1734757"/>
                <a:gd name="connsiteX0-8089" fmla="*/ 6697195 w 8477199"/>
                <a:gd name="connsiteY0-8090" fmla="*/ 214691 h 1734757"/>
                <a:gd name="connsiteX1-8091" fmla="*/ 6709662 w 8477199"/>
                <a:gd name="connsiteY1-8092" fmla="*/ 214691 h 1734757"/>
                <a:gd name="connsiteX2-8093" fmla="*/ 7145860 w 8477199"/>
                <a:gd name="connsiteY2-8094" fmla="*/ 789985 h 1734757"/>
                <a:gd name="connsiteX3-8095" fmla="*/ 7305314 w 8477199"/>
                <a:gd name="connsiteY3-8096" fmla="*/ 1114171 h 1734757"/>
                <a:gd name="connsiteX4-8097" fmla="*/ 8432561 w 8477199"/>
                <a:gd name="connsiteY4-8098" fmla="*/ 880513 h 1734757"/>
                <a:gd name="connsiteX5-8099" fmla="*/ 8477199 w 8477199"/>
                <a:gd name="connsiteY5-8100" fmla="*/ 929103 h 1734757"/>
                <a:gd name="connsiteX6-8101" fmla="*/ 7295156 w 8477199"/>
                <a:gd name="connsiteY6-8102" fmla="*/ 1173736 h 1734757"/>
                <a:gd name="connsiteX7-8103" fmla="*/ 7106764 w 8477199"/>
                <a:gd name="connsiteY7-8104" fmla="*/ 814498 h 1734757"/>
                <a:gd name="connsiteX8-8105" fmla="*/ 6708739 w 8477199"/>
                <a:gd name="connsiteY8-8106" fmla="*/ 275180 h 1734757"/>
                <a:gd name="connsiteX9-8107" fmla="*/ 6697657 w 8477199"/>
                <a:gd name="connsiteY9-8108" fmla="*/ 275180 h 1734757"/>
                <a:gd name="connsiteX10-8109" fmla="*/ 5808796 w 8477199"/>
                <a:gd name="connsiteY10-8110" fmla="*/ 855594 h 1734757"/>
                <a:gd name="connsiteX11-8111" fmla="*/ 5680431 w 8477199"/>
                <a:gd name="connsiteY11-8112" fmla="*/ 987191 h 1734757"/>
                <a:gd name="connsiteX12-8113" fmla="*/ 5510509 w 8477199"/>
                <a:gd name="connsiteY12-8114" fmla="*/ 1166348 h 1734757"/>
                <a:gd name="connsiteX13-8115" fmla="*/ 5121257 w 8477199"/>
                <a:gd name="connsiteY13-8116" fmla="*/ 1556985 h 1734757"/>
                <a:gd name="connsiteX14-8117" fmla="*/ 4763866 w 8477199"/>
                <a:gd name="connsiteY14-8118" fmla="*/ 1734757 h 1734757"/>
                <a:gd name="connsiteX15-8119" fmla="*/ 4720924 w 8477199"/>
                <a:gd name="connsiteY15-8120" fmla="*/ 1730601 h 1734757"/>
                <a:gd name="connsiteX16-8121" fmla="*/ 4489128 w 8477199"/>
                <a:gd name="connsiteY16-8122" fmla="*/ 1387063 h 1734757"/>
                <a:gd name="connsiteX17-8123" fmla="*/ 4263335 w 8477199"/>
                <a:gd name="connsiteY17-8124" fmla="*/ 977494 h 1734757"/>
                <a:gd name="connsiteX18-8125" fmla="*/ 3440333 w 8477199"/>
                <a:gd name="connsiteY18-8126" fmla="*/ 1010362 h 1734757"/>
                <a:gd name="connsiteX19-8127" fmla="*/ 2222804 w 8477199"/>
                <a:gd name="connsiteY19-8128" fmla="*/ 1311196 h 1734757"/>
                <a:gd name="connsiteX20-8129" fmla="*/ 116247 w 8477199"/>
                <a:gd name="connsiteY20-8130" fmla="*/ 971172 h 1734757"/>
                <a:gd name="connsiteX21-8131" fmla="*/ 9979 w 8477199"/>
                <a:gd name="connsiteY21-8132" fmla="*/ 496270 h 1734757"/>
                <a:gd name="connsiteX22-8133" fmla="*/ 174672 w 8477199"/>
                <a:gd name="connsiteY22-8134" fmla="*/ 0 h 1734757"/>
                <a:gd name="connsiteX23-8135" fmla="*/ 248669 w 8477199"/>
                <a:gd name="connsiteY23-8136" fmla="*/ 55572 h 1734757"/>
                <a:gd name="connsiteX24-8137" fmla="*/ 307460 w 8477199"/>
                <a:gd name="connsiteY24-8138" fmla="*/ 1000075 h 1734757"/>
                <a:gd name="connsiteX25-8139" fmla="*/ 3216727 w 8477199"/>
                <a:gd name="connsiteY25-8140" fmla="*/ 923472 h 1734757"/>
                <a:gd name="connsiteX26-8141" fmla="*/ 4271282 w 8477199"/>
                <a:gd name="connsiteY26-8142" fmla="*/ 872053 h 1734757"/>
                <a:gd name="connsiteX27-8143" fmla="*/ 4534135 w 8477199"/>
                <a:gd name="connsiteY27-8144" fmla="*/ 1303743 h 1734757"/>
                <a:gd name="connsiteX28-8145" fmla="*/ 4824736 w 8477199"/>
                <a:gd name="connsiteY28-8146" fmla="*/ 1596007 h 1734757"/>
                <a:gd name="connsiteX29-8147" fmla="*/ 5803572 w 8477199"/>
                <a:gd name="connsiteY29-8148" fmla="*/ 744571 h 1734757"/>
                <a:gd name="connsiteX30-8149" fmla="*/ 6697195 w 8477199"/>
                <a:gd name="connsiteY30-8150" fmla="*/ 214691 h 1734757"/>
                <a:gd name="connsiteX0-8151" fmla="*/ 6697195 w 8477199"/>
                <a:gd name="connsiteY0-8152" fmla="*/ 214691 h 1734757"/>
                <a:gd name="connsiteX1-8153" fmla="*/ 6709662 w 8477199"/>
                <a:gd name="connsiteY1-8154" fmla="*/ 214691 h 1734757"/>
                <a:gd name="connsiteX2-8155" fmla="*/ 7145860 w 8477199"/>
                <a:gd name="connsiteY2-8156" fmla="*/ 789985 h 1734757"/>
                <a:gd name="connsiteX3-8157" fmla="*/ 7305314 w 8477199"/>
                <a:gd name="connsiteY3-8158" fmla="*/ 1114171 h 1734757"/>
                <a:gd name="connsiteX4-8159" fmla="*/ 8432561 w 8477199"/>
                <a:gd name="connsiteY4-8160" fmla="*/ 880513 h 1734757"/>
                <a:gd name="connsiteX5-8161" fmla="*/ 8477199 w 8477199"/>
                <a:gd name="connsiteY5-8162" fmla="*/ 929103 h 1734757"/>
                <a:gd name="connsiteX6-8163" fmla="*/ 7295156 w 8477199"/>
                <a:gd name="connsiteY6-8164" fmla="*/ 1173736 h 1734757"/>
                <a:gd name="connsiteX7-8165" fmla="*/ 7106764 w 8477199"/>
                <a:gd name="connsiteY7-8166" fmla="*/ 814498 h 1734757"/>
                <a:gd name="connsiteX8-8167" fmla="*/ 6708739 w 8477199"/>
                <a:gd name="connsiteY8-8168" fmla="*/ 275180 h 1734757"/>
                <a:gd name="connsiteX9-8169" fmla="*/ 6697657 w 8477199"/>
                <a:gd name="connsiteY9-8170" fmla="*/ 275180 h 1734757"/>
                <a:gd name="connsiteX10-8171" fmla="*/ 5808796 w 8477199"/>
                <a:gd name="connsiteY10-8172" fmla="*/ 855594 h 1734757"/>
                <a:gd name="connsiteX11-8173" fmla="*/ 5680431 w 8477199"/>
                <a:gd name="connsiteY11-8174" fmla="*/ 987191 h 1734757"/>
                <a:gd name="connsiteX12-8175" fmla="*/ 5510509 w 8477199"/>
                <a:gd name="connsiteY12-8176" fmla="*/ 1166348 h 1734757"/>
                <a:gd name="connsiteX13-8177" fmla="*/ 5121257 w 8477199"/>
                <a:gd name="connsiteY13-8178" fmla="*/ 1556985 h 1734757"/>
                <a:gd name="connsiteX14-8179" fmla="*/ 4763866 w 8477199"/>
                <a:gd name="connsiteY14-8180" fmla="*/ 1734757 h 1734757"/>
                <a:gd name="connsiteX15-8181" fmla="*/ 4720924 w 8477199"/>
                <a:gd name="connsiteY15-8182" fmla="*/ 1730601 h 1734757"/>
                <a:gd name="connsiteX16-8183" fmla="*/ 4489128 w 8477199"/>
                <a:gd name="connsiteY16-8184" fmla="*/ 1387063 h 1734757"/>
                <a:gd name="connsiteX17-8185" fmla="*/ 4263335 w 8477199"/>
                <a:gd name="connsiteY17-8186" fmla="*/ 977494 h 1734757"/>
                <a:gd name="connsiteX18-8187" fmla="*/ 3440333 w 8477199"/>
                <a:gd name="connsiteY18-8188" fmla="*/ 1010362 h 1734757"/>
                <a:gd name="connsiteX19-8189" fmla="*/ 2222804 w 8477199"/>
                <a:gd name="connsiteY19-8190" fmla="*/ 1311196 h 1734757"/>
                <a:gd name="connsiteX20-8191" fmla="*/ 116247 w 8477199"/>
                <a:gd name="connsiteY20-8192" fmla="*/ 971172 h 1734757"/>
                <a:gd name="connsiteX21-8193" fmla="*/ 9979 w 8477199"/>
                <a:gd name="connsiteY21-8194" fmla="*/ 496270 h 1734757"/>
                <a:gd name="connsiteX22-8195" fmla="*/ 174672 w 8477199"/>
                <a:gd name="connsiteY22-8196" fmla="*/ 0 h 1734757"/>
                <a:gd name="connsiteX23-8197" fmla="*/ 248669 w 8477199"/>
                <a:gd name="connsiteY23-8198" fmla="*/ 55572 h 1734757"/>
                <a:gd name="connsiteX24-8199" fmla="*/ 313900 w 8477199"/>
                <a:gd name="connsiteY24-8200" fmla="*/ 944502 h 1734757"/>
                <a:gd name="connsiteX25-8201" fmla="*/ 3216727 w 8477199"/>
                <a:gd name="connsiteY25-8202" fmla="*/ 923472 h 1734757"/>
                <a:gd name="connsiteX26-8203" fmla="*/ 4271282 w 8477199"/>
                <a:gd name="connsiteY26-8204" fmla="*/ 872053 h 1734757"/>
                <a:gd name="connsiteX27-8205" fmla="*/ 4534135 w 8477199"/>
                <a:gd name="connsiteY27-8206" fmla="*/ 1303743 h 1734757"/>
                <a:gd name="connsiteX28-8207" fmla="*/ 4824736 w 8477199"/>
                <a:gd name="connsiteY28-8208" fmla="*/ 1596007 h 1734757"/>
                <a:gd name="connsiteX29-8209" fmla="*/ 5803572 w 8477199"/>
                <a:gd name="connsiteY29-8210" fmla="*/ 744571 h 1734757"/>
                <a:gd name="connsiteX30-8211" fmla="*/ 6697195 w 8477199"/>
                <a:gd name="connsiteY30-8212" fmla="*/ 214691 h 1734757"/>
                <a:gd name="connsiteX0-8213" fmla="*/ 6697195 w 8477199"/>
                <a:gd name="connsiteY0-8214" fmla="*/ 214691 h 1734757"/>
                <a:gd name="connsiteX1-8215" fmla="*/ 6709662 w 8477199"/>
                <a:gd name="connsiteY1-8216" fmla="*/ 214691 h 1734757"/>
                <a:gd name="connsiteX2-8217" fmla="*/ 7145860 w 8477199"/>
                <a:gd name="connsiteY2-8218" fmla="*/ 789985 h 1734757"/>
                <a:gd name="connsiteX3-8219" fmla="*/ 7305314 w 8477199"/>
                <a:gd name="connsiteY3-8220" fmla="*/ 1114171 h 1734757"/>
                <a:gd name="connsiteX4-8221" fmla="*/ 8432561 w 8477199"/>
                <a:gd name="connsiteY4-8222" fmla="*/ 880513 h 1734757"/>
                <a:gd name="connsiteX5-8223" fmla="*/ 8477199 w 8477199"/>
                <a:gd name="connsiteY5-8224" fmla="*/ 929103 h 1734757"/>
                <a:gd name="connsiteX6-8225" fmla="*/ 7295156 w 8477199"/>
                <a:gd name="connsiteY6-8226" fmla="*/ 1173736 h 1734757"/>
                <a:gd name="connsiteX7-8227" fmla="*/ 7106764 w 8477199"/>
                <a:gd name="connsiteY7-8228" fmla="*/ 814498 h 1734757"/>
                <a:gd name="connsiteX8-8229" fmla="*/ 6708739 w 8477199"/>
                <a:gd name="connsiteY8-8230" fmla="*/ 275180 h 1734757"/>
                <a:gd name="connsiteX9-8231" fmla="*/ 6697657 w 8477199"/>
                <a:gd name="connsiteY9-8232" fmla="*/ 275180 h 1734757"/>
                <a:gd name="connsiteX10-8233" fmla="*/ 5808796 w 8477199"/>
                <a:gd name="connsiteY10-8234" fmla="*/ 855594 h 1734757"/>
                <a:gd name="connsiteX11-8235" fmla="*/ 5680431 w 8477199"/>
                <a:gd name="connsiteY11-8236" fmla="*/ 987191 h 1734757"/>
                <a:gd name="connsiteX12-8237" fmla="*/ 5510509 w 8477199"/>
                <a:gd name="connsiteY12-8238" fmla="*/ 1166348 h 1734757"/>
                <a:gd name="connsiteX13-8239" fmla="*/ 5121257 w 8477199"/>
                <a:gd name="connsiteY13-8240" fmla="*/ 1556985 h 1734757"/>
                <a:gd name="connsiteX14-8241" fmla="*/ 4763866 w 8477199"/>
                <a:gd name="connsiteY14-8242" fmla="*/ 1734757 h 1734757"/>
                <a:gd name="connsiteX15-8243" fmla="*/ 4720924 w 8477199"/>
                <a:gd name="connsiteY15-8244" fmla="*/ 1730601 h 1734757"/>
                <a:gd name="connsiteX16-8245" fmla="*/ 4489128 w 8477199"/>
                <a:gd name="connsiteY16-8246" fmla="*/ 1387063 h 1734757"/>
                <a:gd name="connsiteX17-8247" fmla="*/ 4263335 w 8477199"/>
                <a:gd name="connsiteY17-8248" fmla="*/ 977494 h 1734757"/>
                <a:gd name="connsiteX18-8249" fmla="*/ 3440333 w 8477199"/>
                <a:gd name="connsiteY18-8250" fmla="*/ 1010362 h 1734757"/>
                <a:gd name="connsiteX19-8251" fmla="*/ 2222804 w 8477199"/>
                <a:gd name="connsiteY19-8252" fmla="*/ 1311196 h 1734757"/>
                <a:gd name="connsiteX20-8253" fmla="*/ 116247 w 8477199"/>
                <a:gd name="connsiteY20-8254" fmla="*/ 971172 h 1734757"/>
                <a:gd name="connsiteX21-8255" fmla="*/ 9979 w 8477199"/>
                <a:gd name="connsiteY21-8256" fmla="*/ 496270 h 1734757"/>
                <a:gd name="connsiteX22-8257" fmla="*/ 174672 w 8477199"/>
                <a:gd name="connsiteY22-8258" fmla="*/ 0 h 1734757"/>
                <a:gd name="connsiteX23-8259" fmla="*/ 248669 w 8477199"/>
                <a:gd name="connsiteY23-8260" fmla="*/ 55572 h 1734757"/>
                <a:gd name="connsiteX24-8261" fmla="*/ 313900 w 8477199"/>
                <a:gd name="connsiteY24-8262" fmla="*/ 944502 h 1734757"/>
                <a:gd name="connsiteX25-8263" fmla="*/ 3216727 w 8477199"/>
                <a:gd name="connsiteY25-8264" fmla="*/ 923472 h 1734757"/>
                <a:gd name="connsiteX26-8265" fmla="*/ 4271282 w 8477199"/>
                <a:gd name="connsiteY26-8266" fmla="*/ 872053 h 1734757"/>
                <a:gd name="connsiteX27-8267" fmla="*/ 4534135 w 8477199"/>
                <a:gd name="connsiteY27-8268" fmla="*/ 1303743 h 1734757"/>
                <a:gd name="connsiteX28-8269" fmla="*/ 4824736 w 8477199"/>
                <a:gd name="connsiteY28-8270" fmla="*/ 1596007 h 1734757"/>
                <a:gd name="connsiteX29-8271" fmla="*/ 5803572 w 8477199"/>
                <a:gd name="connsiteY29-8272" fmla="*/ 744571 h 1734757"/>
                <a:gd name="connsiteX30-8273" fmla="*/ 6697195 w 8477199"/>
                <a:gd name="connsiteY30-8274" fmla="*/ 214691 h 1734757"/>
                <a:gd name="connsiteX0-8275" fmla="*/ 6697195 w 8477199"/>
                <a:gd name="connsiteY0-8276" fmla="*/ 214691 h 1734757"/>
                <a:gd name="connsiteX1-8277" fmla="*/ 6709662 w 8477199"/>
                <a:gd name="connsiteY1-8278" fmla="*/ 214691 h 1734757"/>
                <a:gd name="connsiteX2-8279" fmla="*/ 7145860 w 8477199"/>
                <a:gd name="connsiteY2-8280" fmla="*/ 789985 h 1734757"/>
                <a:gd name="connsiteX3-8281" fmla="*/ 7305314 w 8477199"/>
                <a:gd name="connsiteY3-8282" fmla="*/ 1114171 h 1734757"/>
                <a:gd name="connsiteX4-8283" fmla="*/ 8432561 w 8477199"/>
                <a:gd name="connsiteY4-8284" fmla="*/ 880513 h 1734757"/>
                <a:gd name="connsiteX5-8285" fmla="*/ 8477199 w 8477199"/>
                <a:gd name="connsiteY5-8286" fmla="*/ 929103 h 1734757"/>
                <a:gd name="connsiteX6-8287" fmla="*/ 7295156 w 8477199"/>
                <a:gd name="connsiteY6-8288" fmla="*/ 1173736 h 1734757"/>
                <a:gd name="connsiteX7-8289" fmla="*/ 7106764 w 8477199"/>
                <a:gd name="connsiteY7-8290" fmla="*/ 814498 h 1734757"/>
                <a:gd name="connsiteX8-8291" fmla="*/ 6708739 w 8477199"/>
                <a:gd name="connsiteY8-8292" fmla="*/ 275180 h 1734757"/>
                <a:gd name="connsiteX9-8293" fmla="*/ 6697657 w 8477199"/>
                <a:gd name="connsiteY9-8294" fmla="*/ 275180 h 1734757"/>
                <a:gd name="connsiteX10-8295" fmla="*/ 5808796 w 8477199"/>
                <a:gd name="connsiteY10-8296" fmla="*/ 855594 h 1734757"/>
                <a:gd name="connsiteX11-8297" fmla="*/ 5680431 w 8477199"/>
                <a:gd name="connsiteY11-8298" fmla="*/ 987191 h 1734757"/>
                <a:gd name="connsiteX12-8299" fmla="*/ 5510509 w 8477199"/>
                <a:gd name="connsiteY12-8300" fmla="*/ 1166348 h 1734757"/>
                <a:gd name="connsiteX13-8301" fmla="*/ 5121257 w 8477199"/>
                <a:gd name="connsiteY13-8302" fmla="*/ 1556985 h 1734757"/>
                <a:gd name="connsiteX14-8303" fmla="*/ 4763866 w 8477199"/>
                <a:gd name="connsiteY14-8304" fmla="*/ 1734757 h 1734757"/>
                <a:gd name="connsiteX15-8305" fmla="*/ 4720924 w 8477199"/>
                <a:gd name="connsiteY15-8306" fmla="*/ 1730601 h 1734757"/>
                <a:gd name="connsiteX16-8307" fmla="*/ 4489128 w 8477199"/>
                <a:gd name="connsiteY16-8308" fmla="*/ 1387063 h 1734757"/>
                <a:gd name="connsiteX17-8309" fmla="*/ 4263335 w 8477199"/>
                <a:gd name="connsiteY17-8310" fmla="*/ 977494 h 1734757"/>
                <a:gd name="connsiteX18-8311" fmla="*/ 3440333 w 8477199"/>
                <a:gd name="connsiteY18-8312" fmla="*/ 1010362 h 1734757"/>
                <a:gd name="connsiteX19-8313" fmla="*/ 2222804 w 8477199"/>
                <a:gd name="connsiteY19-8314" fmla="*/ 1311196 h 1734757"/>
                <a:gd name="connsiteX20-8315" fmla="*/ 116247 w 8477199"/>
                <a:gd name="connsiteY20-8316" fmla="*/ 971172 h 1734757"/>
                <a:gd name="connsiteX21-8317" fmla="*/ 9979 w 8477199"/>
                <a:gd name="connsiteY21-8318" fmla="*/ 496270 h 1734757"/>
                <a:gd name="connsiteX22-8319" fmla="*/ 174672 w 8477199"/>
                <a:gd name="connsiteY22-8320" fmla="*/ 0 h 1734757"/>
                <a:gd name="connsiteX23-8321" fmla="*/ 248669 w 8477199"/>
                <a:gd name="connsiteY23-8322" fmla="*/ 55572 h 1734757"/>
                <a:gd name="connsiteX24-8323" fmla="*/ 313900 w 8477199"/>
                <a:gd name="connsiteY24-8324" fmla="*/ 944502 h 1734757"/>
                <a:gd name="connsiteX25-8325" fmla="*/ 3255368 w 8477199"/>
                <a:gd name="connsiteY25-8326" fmla="*/ 867898 h 1734757"/>
                <a:gd name="connsiteX26-8327" fmla="*/ 4271282 w 8477199"/>
                <a:gd name="connsiteY26-8328" fmla="*/ 872053 h 1734757"/>
                <a:gd name="connsiteX27-8329" fmla="*/ 4534135 w 8477199"/>
                <a:gd name="connsiteY27-8330" fmla="*/ 1303743 h 1734757"/>
                <a:gd name="connsiteX28-8331" fmla="*/ 4824736 w 8477199"/>
                <a:gd name="connsiteY28-8332" fmla="*/ 1596007 h 1734757"/>
                <a:gd name="connsiteX29-8333" fmla="*/ 5803572 w 8477199"/>
                <a:gd name="connsiteY29-8334" fmla="*/ 744571 h 1734757"/>
                <a:gd name="connsiteX30-8335" fmla="*/ 6697195 w 8477199"/>
                <a:gd name="connsiteY30-8336" fmla="*/ 214691 h 1734757"/>
                <a:gd name="connsiteX0-8337" fmla="*/ 6697195 w 8477199"/>
                <a:gd name="connsiteY0-8338" fmla="*/ 214691 h 1734757"/>
                <a:gd name="connsiteX1-8339" fmla="*/ 6709662 w 8477199"/>
                <a:gd name="connsiteY1-8340" fmla="*/ 214691 h 1734757"/>
                <a:gd name="connsiteX2-8341" fmla="*/ 7145860 w 8477199"/>
                <a:gd name="connsiteY2-8342" fmla="*/ 789985 h 1734757"/>
                <a:gd name="connsiteX3-8343" fmla="*/ 7305314 w 8477199"/>
                <a:gd name="connsiteY3-8344" fmla="*/ 1114171 h 1734757"/>
                <a:gd name="connsiteX4-8345" fmla="*/ 8432561 w 8477199"/>
                <a:gd name="connsiteY4-8346" fmla="*/ 880513 h 1734757"/>
                <a:gd name="connsiteX5-8347" fmla="*/ 8477199 w 8477199"/>
                <a:gd name="connsiteY5-8348" fmla="*/ 929103 h 1734757"/>
                <a:gd name="connsiteX6-8349" fmla="*/ 7295156 w 8477199"/>
                <a:gd name="connsiteY6-8350" fmla="*/ 1173736 h 1734757"/>
                <a:gd name="connsiteX7-8351" fmla="*/ 7106764 w 8477199"/>
                <a:gd name="connsiteY7-8352" fmla="*/ 814498 h 1734757"/>
                <a:gd name="connsiteX8-8353" fmla="*/ 6708739 w 8477199"/>
                <a:gd name="connsiteY8-8354" fmla="*/ 275180 h 1734757"/>
                <a:gd name="connsiteX9-8355" fmla="*/ 6697657 w 8477199"/>
                <a:gd name="connsiteY9-8356" fmla="*/ 275180 h 1734757"/>
                <a:gd name="connsiteX10-8357" fmla="*/ 5808796 w 8477199"/>
                <a:gd name="connsiteY10-8358" fmla="*/ 855594 h 1734757"/>
                <a:gd name="connsiteX11-8359" fmla="*/ 5680431 w 8477199"/>
                <a:gd name="connsiteY11-8360" fmla="*/ 987191 h 1734757"/>
                <a:gd name="connsiteX12-8361" fmla="*/ 5510509 w 8477199"/>
                <a:gd name="connsiteY12-8362" fmla="*/ 1166348 h 1734757"/>
                <a:gd name="connsiteX13-8363" fmla="*/ 5121257 w 8477199"/>
                <a:gd name="connsiteY13-8364" fmla="*/ 1556985 h 1734757"/>
                <a:gd name="connsiteX14-8365" fmla="*/ 4763866 w 8477199"/>
                <a:gd name="connsiteY14-8366" fmla="*/ 1734757 h 1734757"/>
                <a:gd name="connsiteX15-8367" fmla="*/ 4720924 w 8477199"/>
                <a:gd name="connsiteY15-8368" fmla="*/ 1730601 h 1734757"/>
                <a:gd name="connsiteX16-8369" fmla="*/ 4489128 w 8477199"/>
                <a:gd name="connsiteY16-8370" fmla="*/ 1387063 h 1734757"/>
                <a:gd name="connsiteX17-8371" fmla="*/ 4263335 w 8477199"/>
                <a:gd name="connsiteY17-8372" fmla="*/ 977494 h 1734757"/>
                <a:gd name="connsiteX18-8373" fmla="*/ 3440333 w 8477199"/>
                <a:gd name="connsiteY18-8374" fmla="*/ 1010362 h 1734757"/>
                <a:gd name="connsiteX19-8375" fmla="*/ 2222804 w 8477199"/>
                <a:gd name="connsiteY19-8376" fmla="*/ 1311196 h 1734757"/>
                <a:gd name="connsiteX20-8377" fmla="*/ 116247 w 8477199"/>
                <a:gd name="connsiteY20-8378" fmla="*/ 971172 h 1734757"/>
                <a:gd name="connsiteX21-8379" fmla="*/ 9979 w 8477199"/>
                <a:gd name="connsiteY21-8380" fmla="*/ 496270 h 1734757"/>
                <a:gd name="connsiteX22-8381" fmla="*/ 174672 w 8477199"/>
                <a:gd name="connsiteY22-8382" fmla="*/ 0 h 1734757"/>
                <a:gd name="connsiteX23-8383" fmla="*/ 248669 w 8477199"/>
                <a:gd name="connsiteY23-8384" fmla="*/ 55572 h 1734757"/>
                <a:gd name="connsiteX24-8385" fmla="*/ 313900 w 8477199"/>
                <a:gd name="connsiteY24-8386" fmla="*/ 944502 h 1734757"/>
                <a:gd name="connsiteX25-8387" fmla="*/ 3255368 w 8477199"/>
                <a:gd name="connsiteY25-8388" fmla="*/ 867898 h 1734757"/>
                <a:gd name="connsiteX26-8389" fmla="*/ 4271282 w 8477199"/>
                <a:gd name="connsiteY26-8390" fmla="*/ 872053 h 1734757"/>
                <a:gd name="connsiteX27-8391" fmla="*/ 4534135 w 8477199"/>
                <a:gd name="connsiteY27-8392" fmla="*/ 1303743 h 1734757"/>
                <a:gd name="connsiteX28-8393" fmla="*/ 4824736 w 8477199"/>
                <a:gd name="connsiteY28-8394" fmla="*/ 1596007 h 1734757"/>
                <a:gd name="connsiteX29-8395" fmla="*/ 5803572 w 8477199"/>
                <a:gd name="connsiteY29-8396" fmla="*/ 744571 h 1734757"/>
                <a:gd name="connsiteX30-8397" fmla="*/ 6697195 w 8477199"/>
                <a:gd name="connsiteY30-8398" fmla="*/ 214691 h 1734757"/>
                <a:gd name="connsiteX0-8399" fmla="*/ 6697195 w 8477199"/>
                <a:gd name="connsiteY0-8400" fmla="*/ 214691 h 1734757"/>
                <a:gd name="connsiteX1-8401" fmla="*/ 6709662 w 8477199"/>
                <a:gd name="connsiteY1-8402" fmla="*/ 214691 h 1734757"/>
                <a:gd name="connsiteX2-8403" fmla="*/ 7145860 w 8477199"/>
                <a:gd name="connsiteY2-8404" fmla="*/ 789985 h 1734757"/>
                <a:gd name="connsiteX3-8405" fmla="*/ 7305314 w 8477199"/>
                <a:gd name="connsiteY3-8406" fmla="*/ 1114171 h 1734757"/>
                <a:gd name="connsiteX4-8407" fmla="*/ 8432561 w 8477199"/>
                <a:gd name="connsiteY4-8408" fmla="*/ 880513 h 1734757"/>
                <a:gd name="connsiteX5-8409" fmla="*/ 8477199 w 8477199"/>
                <a:gd name="connsiteY5-8410" fmla="*/ 929103 h 1734757"/>
                <a:gd name="connsiteX6-8411" fmla="*/ 7295156 w 8477199"/>
                <a:gd name="connsiteY6-8412" fmla="*/ 1173736 h 1734757"/>
                <a:gd name="connsiteX7-8413" fmla="*/ 7106764 w 8477199"/>
                <a:gd name="connsiteY7-8414" fmla="*/ 814498 h 1734757"/>
                <a:gd name="connsiteX8-8415" fmla="*/ 6708739 w 8477199"/>
                <a:gd name="connsiteY8-8416" fmla="*/ 275180 h 1734757"/>
                <a:gd name="connsiteX9-8417" fmla="*/ 6697657 w 8477199"/>
                <a:gd name="connsiteY9-8418" fmla="*/ 275180 h 1734757"/>
                <a:gd name="connsiteX10-8419" fmla="*/ 5808796 w 8477199"/>
                <a:gd name="connsiteY10-8420" fmla="*/ 855594 h 1734757"/>
                <a:gd name="connsiteX11-8421" fmla="*/ 5680431 w 8477199"/>
                <a:gd name="connsiteY11-8422" fmla="*/ 987191 h 1734757"/>
                <a:gd name="connsiteX12-8423" fmla="*/ 5510509 w 8477199"/>
                <a:gd name="connsiteY12-8424" fmla="*/ 1166348 h 1734757"/>
                <a:gd name="connsiteX13-8425" fmla="*/ 5121257 w 8477199"/>
                <a:gd name="connsiteY13-8426" fmla="*/ 1556985 h 1734757"/>
                <a:gd name="connsiteX14-8427" fmla="*/ 4763866 w 8477199"/>
                <a:gd name="connsiteY14-8428" fmla="*/ 1734757 h 1734757"/>
                <a:gd name="connsiteX15-8429" fmla="*/ 4720924 w 8477199"/>
                <a:gd name="connsiteY15-8430" fmla="*/ 1730601 h 1734757"/>
                <a:gd name="connsiteX16-8431" fmla="*/ 4489128 w 8477199"/>
                <a:gd name="connsiteY16-8432" fmla="*/ 1387063 h 1734757"/>
                <a:gd name="connsiteX17-8433" fmla="*/ 4263335 w 8477199"/>
                <a:gd name="connsiteY17-8434" fmla="*/ 977494 h 1734757"/>
                <a:gd name="connsiteX18-8435" fmla="*/ 3440333 w 8477199"/>
                <a:gd name="connsiteY18-8436" fmla="*/ 1010362 h 1734757"/>
                <a:gd name="connsiteX19-8437" fmla="*/ 2222804 w 8477199"/>
                <a:gd name="connsiteY19-8438" fmla="*/ 1311196 h 1734757"/>
                <a:gd name="connsiteX20-8439" fmla="*/ 116247 w 8477199"/>
                <a:gd name="connsiteY20-8440" fmla="*/ 971172 h 1734757"/>
                <a:gd name="connsiteX21-8441" fmla="*/ 9979 w 8477199"/>
                <a:gd name="connsiteY21-8442" fmla="*/ 496270 h 1734757"/>
                <a:gd name="connsiteX22-8443" fmla="*/ 174672 w 8477199"/>
                <a:gd name="connsiteY22-8444" fmla="*/ 0 h 1734757"/>
                <a:gd name="connsiteX23-8445" fmla="*/ 248669 w 8477199"/>
                <a:gd name="connsiteY23-8446" fmla="*/ 55572 h 1734757"/>
                <a:gd name="connsiteX24-8447" fmla="*/ 313900 w 8477199"/>
                <a:gd name="connsiteY24-8448" fmla="*/ 944502 h 1734757"/>
                <a:gd name="connsiteX25-8449" fmla="*/ 2901161 w 8477199"/>
                <a:gd name="connsiteY25-8450" fmla="*/ 992937 h 1734757"/>
                <a:gd name="connsiteX26-8451" fmla="*/ 4271282 w 8477199"/>
                <a:gd name="connsiteY26-8452" fmla="*/ 872053 h 1734757"/>
                <a:gd name="connsiteX27-8453" fmla="*/ 4534135 w 8477199"/>
                <a:gd name="connsiteY27-8454" fmla="*/ 1303743 h 1734757"/>
                <a:gd name="connsiteX28-8455" fmla="*/ 4824736 w 8477199"/>
                <a:gd name="connsiteY28-8456" fmla="*/ 1596007 h 1734757"/>
                <a:gd name="connsiteX29-8457" fmla="*/ 5803572 w 8477199"/>
                <a:gd name="connsiteY29-8458" fmla="*/ 744571 h 1734757"/>
                <a:gd name="connsiteX30-8459" fmla="*/ 6697195 w 8477199"/>
                <a:gd name="connsiteY30-8460" fmla="*/ 214691 h 1734757"/>
                <a:gd name="connsiteX0-8461" fmla="*/ 6697195 w 8477199"/>
                <a:gd name="connsiteY0-8462" fmla="*/ 214691 h 1734757"/>
                <a:gd name="connsiteX1-8463" fmla="*/ 6709662 w 8477199"/>
                <a:gd name="connsiteY1-8464" fmla="*/ 214691 h 1734757"/>
                <a:gd name="connsiteX2-8465" fmla="*/ 7145860 w 8477199"/>
                <a:gd name="connsiteY2-8466" fmla="*/ 789985 h 1734757"/>
                <a:gd name="connsiteX3-8467" fmla="*/ 7305314 w 8477199"/>
                <a:gd name="connsiteY3-8468" fmla="*/ 1114171 h 1734757"/>
                <a:gd name="connsiteX4-8469" fmla="*/ 8432561 w 8477199"/>
                <a:gd name="connsiteY4-8470" fmla="*/ 880513 h 1734757"/>
                <a:gd name="connsiteX5-8471" fmla="*/ 8477199 w 8477199"/>
                <a:gd name="connsiteY5-8472" fmla="*/ 929103 h 1734757"/>
                <a:gd name="connsiteX6-8473" fmla="*/ 7295156 w 8477199"/>
                <a:gd name="connsiteY6-8474" fmla="*/ 1173736 h 1734757"/>
                <a:gd name="connsiteX7-8475" fmla="*/ 7106764 w 8477199"/>
                <a:gd name="connsiteY7-8476" fmla="*/ 814498 h 1734757"/>
                <a:gd name="connsiteX8-8477" fmla="*/ 6708739 w 8477199"/>
                <a:gd name="connsiteY8-8478" fmla="*/ 275180 h 1734757"/>
                <a:gd name="connsiteX9-8479" fmla="*/ 6697657 w 8477199"/>
                <a:gd name="connsiteY9-8480" fmla="*/ 275180 h 1734757"/>
                <a:gd name="connsiteX10-8481" fmla="*/ 5808796 w 8477199"/>
                <a:gd name="connsiteY10-8482" fmla="*/ 855594 h 1734757"/>
                <a:gd name="connsiteX11-8483" fmla="*/ 5680431 w 8477199"/>
                <a:gd name="connsiteY11-8484" fmla="*/ 987191 h 1734757"/>
                <a:gd name="connsiteX12-8485" fmla="*/ 5510509 w 8477199"/>
                <a:gd name="connsiteY12-8486" fmla="*/ 1166348 h 1734757"/>
                <a:gd name="connsiteX13-8487" fmla="*/ 5121257 w 8477199"/>
                <a:gd name="connsiteY13-8488" fmla="*/ 1556985 h 1734757"/>
                <a:gd name="connsiteX14-8489" fmla="*/ 4763866 w 8477199"/>
                <a:gd name="connsiteY14-8490" fmla="*/ 1734757 h 1734757"/>
                <a:gd name="connsiteX15-8491" fmla="*/ 4720924 w 8477199"/>
                <a:gd name="connsiteY15-8492" fmla="*/ 1730601 h 1734757"/>
                <a:gd name="connsiteX16-8493" fmla="*/ 4489128 w 8477199"/>
                <a:gd name="connsiteY16-8494" fmla="*/ 1387063 h 1734757"/>
                <a:gd name="connsiteX17-8495" fmla="*/ 4263335 w 8477199"/>
                <a:gd name="connsiteY17-8496" fmla="*/ 977494 h 1734757"/>
                <a:gd name="connsiteX18-8497" fmla="*/ 3440333 w 8477199"/>
                <a:gd name="connsiteY18-8498" fmla="*/ 1010362 h 1734757"/>
                <a:gd name="connsiteX19-8499" fmla="*/ 2222804 w 8477199"/>
                <a:gd name="connsiteY19-8500" fmla="*/ 1311196 h 1734757"/>
                <a:gd name="connsiteX20-8501" fmla="*/ 116247 w 8477199"/>
                <a:gd name="connsiteY20-8502" fmla="*/ 971172 h 1734757"/>
                <a:gd name="connsiteX21-8503" fmla="*/ 9979 w 8477199"/>
                <a:gd name="connsiteY21-8504" fmla="*/ 496270 h 1734757"/>
                <a:gd name="connsiteX22-8505" fmla="*/ 174672 w 8477199"/>
                <a:gd name="connsiteY22-8506" fmla="*/ 0 h 1734757"/>
                <a:gd name="connsiteX23-8507" fmla="*/ 248669 w 8477199"/>
                <a:gd name="connsiteY23-8508" fmla="*/ 55572 h 1734757"/>
                <a:gd name="connsiteX24-8509" fmla="*/ 313900 w 8477199"/>
                <a:gd name="connsiteY24-8510" fmla="*/ 944502 h 1734757"/>
                <a:gd name="connsiteX25-8511" fmla="*/ 2901161 w 8477199"/>
                <a:gd name="connsiteY25-8512" fmla="*/ 992937 h 1734757"/>
                <a:gd name="connsiteX26-8513" fmla="*/ 4271282 w 8477199"/>
                <a:gd name="connsiteY26-8514" fmla="*/ 872053 h 1734757"/>
                <a:gd name="connsiteX27-8515" fmla="*/ 4534135 w 8477199"/>
                <a:gd name="connsiteY27-8516" fmla="*/ 1303743 h 1734757"/>
                <a:gd name="connsiteX28-8517" fmla="*/ 4824736 w 8477199"/>
                <a:gd name="connsiteY28-8518" fmla="*/ 1596007 h 1734757"/>
                <a:gd name="connsiteX29-8519" fmla="*/ 5803572 w 8477199"/>
                <a:gd name="connsiteY29-8520" fmla="*/ 744571 h 1734757"/>
                <a:gd name="connsiteX30-8521" fmla="*/ 6697195 w 8477199"/>
                <a:gd name="connsiteY30-8522" fmla="*/ 214691 h 1734757"/>
                <a:gd name="connsiteX0-8523" fmla="*/ 6697195 w 8477199"/>
                <a:gd name="connsiteY0-8524" fmla="*/ 214691 h 1734757"/>
                <a:gd name="connsiteX1-8525" fmla="*/ 6709662 w 8477199"/>
                <a:gd name="connsiteY1-8526" fmla="*/ 214691 h 1734757"/>
                <a:gd name="connsiteX2-8527" fmla="*/ 7145860 w 8477199"/>
                <a:gd name="connsiteY2-8528" fmla="*/ 789985 h 1734757"/>
                <a:gd name="connsiteX3-8529" fmla="*/ 7305314 w 8477199"/>
                <a:gd name="connsiteY3-8530" fmla="*/ 1114171 h 1734757"/>
                <a:gd name="connsiteX4-8531" fmla="*/ 8432561 w 8477199"/>
                <a:gd name="connsiteY4-8532" fmla="*/ 880513 h 1734757"/>
                <a:gd name="connsiteX5-8533" fmla="*/ 8477199 w 8477199"/>
                <a:gd name="connsiteY5-8534" fmla="*/ 929103 h 1734757"/>
                <a:gd name="connsiteX6-8535" fmla="*/ 7295156 w 8477199"/>
                <a:gd name="connsiteY6-8536" fmla="*/ 1173736 h 1734757"/>
                <a:gd name="connsiteX7-8537" fmla="*/ 7106764 w 8477199"/>
                <a:gd name="connsiteY7-8538" fmla="*/ 814498 h 1734757"/>
                <a:gd name="connsiteX8-8539" fmla="*/ 6708739 w 8477199"/>
                <a:gd name="connsiteY8-8540" fmla="*/ 275180 h 1734757"/>
                <a:gd name="connsiteX9-8541" fmla="*/ 6697657 w 8477199"/>
                <a:gd name="connsiteY9-8542" fmla="*/ 275180 h 1734757"/>
                <a:gd name="connsiteX10-8543" fmla="*/ 5808796 w 8477199"/>
                <a:gd name="connsiteY10-8544" fmla="*/ 855594 h 1734757"/>
                <a:gd name="connsiteX11-8545" fmla="*/ 5680431 w 8477199"/>
                <a:gd name="connsiteY11-8546" fmla="*/ 987191 h 1734757"/>
                <a:gd name="connsiteX12-8547" fmla="*/ 5510509 w 8477199"/>
                <a:gd name="connsiteY12-8548" fmla="*/ 1166348 h 1734757"/>
                <a:gd name="connsiteX13-8549" fmla="*/ 5121257 w 8477199"/>
                <a:gd name="connsiteY13-8550" fmla="*/ 1556985 h 1734757"/>
                <a:gd name="connsiteX14-8551" fmla="*/ 4763866 w 8477199"/>
                <a:gd name="connsiteY14-8552" fmla="*/ 1734757 h 1734757"/>
                <a:gd name="connsiteX15-8553" fmla="*/ 4720924 w 8477199"/>
                <a:gd name="connsiteY15-8554" fmla="*/ 1730601 h 1734757"/>
                <a:gd name="connsiteX16-8555" fmla="*/ 4489128 w 8477199"/>
                <a:gd name="connsiteY16-8556" fmla="*/ 1387063 h 1734757"/>
                <a:gd name="connsiteX17-8557" fmla="*/ 4263335 w 8477199"/>
                <a:gd name="connsiteY17-8558" fmla="*/ 977494 h 1734757"/>
                <a:gd name="connsiteX18-8559" fmla="*/ 3440333 w 8477199"/>
                <a:gd name="connsiteY18-8560" fmla="*/ 1010362 h 1734757"/>
                <a:gd name="connsiteX19-8561" fmla="*/ 2222804 w 8477199"/>
                <a:gd name="connsiteY19-8562" fmla="*/ 1311196 h 1734757"/>
                <a:gd name="connsiteX20-8563" fmla="*/ 116247 w 8477199"/>
                <a:gd name="connsiteY20-8564" fmla="*/ 971172 h 1734757"/>
                <a:gd name="connsiteX21-8565" fmla="*/ 9979 w 8477199"/>
                <a:gd name="connsiteY21-8566" fmla="*/ 496270 h 1734757"/>
                <a:gd name="connsiteX22-8567" fmla="*/ 174672 w 8477199"/>
                <a:gd name="connsiteY22-8568" fmla="*/ 0 h 1734757"/>
                <a:gd name="connsiteX23-8569" fmla="*/ 248669 w 8477199"/>
                <a:gd name="connsiteY23-8570" fmla="*/ 55572 h 1734757"/>
                <a:gd name="connsiteX24-8571" fmla="*/ 313900 w 8477199"/>
                <a:gd name="connsiteY24-8572" fmla="*/ 944502 h 1734757"/>
                <a:gd name="connsiteX25-8573" fmla="*/ 2901161 w 8477199"/>
                <a:gd name="connsiteY25-8574" fmla="*/ 992937 h 1734757"/>
                <a:gd name="connsiteX26-8575" fmla="*/ 4251961 w 8477199"/>
                <a:gd name="connsiteY26-8576" fmla="*/ 816481 h 1734757"/>
                <a:gd name="connsiteX27-8577" fmla="*/ 4534135 w 8477199"/>
                <a:gd name="connsiteY27-8578" fmla="*/ 1303743 h 1734757"/>
                <a:gd name="connsiteX28-8579" fmla="*/ 4824736 w 8477199"/>
                <a:gd name="connsiteY28-8580" fmla="*/ 1596007 h 1734757"/>
                <a:gd name="connsiteX29-8581" fmla="*/ 5803572 w 8477199"/>
                <a:gd name="connsiteY29-8582" fmla="*/ 744571 h 1734757"/>
                <a:gd name="connsiteX30-8583" fmla="*/ 6697195 w 8477199"/>
                <a:gd name="connsiteY30-8584" fmla="*/ 214691 h 1734757"/>
                <a:gd name="connsiteX0-8585" fmla="*/ 6697195 w 8477199"/>
                <a:gd name="connsiteY0-8586" fmla="*/ 214691 h 1734757"/>
                <a:gd name="connsiteX1-8587" fmla="*/ 6709662 w 8477199"/>
                <a:gd name="connsiteY1-8588" fmla="*/ 214691 h 1734757"/>
                <a:gd name="connsiteX2-8589" fmla="*/ 7145860 w 8477199"/>
                <a:gd name="connsiteY2-8590" fmla="*/ 789985 h 1734757"/>
                <a:gd name="connsiteX3-8591" fmla="*/ 7305314 w 8477199"/>
                <a:gd name="connsiteY3-8592" fmla="*/ 1114171 h 1734757"/>
                <a:gd name="connsiteX4-8593" fmla="*/ 8432561 w 8477199"/>
                <a:gd name="connsiteY4-8594" fmla="*/ 880513 h 1734757"/>
                <a:gd name="connsiteX5-8595" fmla="*/ 8477199 w 8477199"/>
                <a:gd name="connsiteY5-8596" fmla="*/ 929103 h 1734757"/>
                <a:gd name="connsiteX6-8597" fmla="*/ 7295156 w 8477199"/>
                <a:gd name="connsiteY6-8598" fmla="*/ 1173736 h 1734757"/>
                <a:gd name="connsiteX7-8599" fmla="*/ 7106764 w 8477199"/>
                <a:gd name="connsiteY7-8600" fmla="*/ 814498 h 1734757"/>
                <a:gd name="connsiteX8-8601" fmla="*/ 6708739 w 8477199"/>
                <a:gd name="connsiteY8-8602" fmla="*/ 275180 h 1734757"/>
                <a:gd name="connsiteX9-8603" fmla="*/ 6697657 w 8477199"/>
                <a:gd name="connsiteY9-8604" fmla="*/ 275180 h 1734757"/>
                <a:gd name="connsiteX10-8605" fmla="*/ 5808796 w 8477199"/>
                <a:gd name="connsiteY10-8606" fmla="*/ 855594 h 1734757"/>
                <a:gd name="connsiteX11-8607" fmla="*/ 5680431 w 8477199"/>
                <a:gd name="connsiteY11-8608" fmla="*/ 987191 h 1734757"/>
                <a:gd name="connsiteX12-8609" fmla="*/ 5510509 w 8477199"/>
                <a:gd name="connsiteY12-8610" fmla="*/ 1166348 h 1734757"/>
                <a:gd name="connsiteX13-8611" fmla="*/ 5121257 w 8477199"/>
                <a:gd name="connsiteY13-8612" fmla="*/ 1556985 h 1734757"/>
                <a:gd name="connsiteX14-8613" fmla="*/ 4763866 w 8477199"/>
                <a:gd name="connsiteY14-8614" fmla="*/ 1734757 h 1734757"/>
                <a:gd name="connsiteX15-8615" fmla="*/ 4720924 w 8477199"/>
                <a:gd name="connsiteY15-8616" fmla="*/ 1730601 h 1734757"/>
                <a:gd name="connsiteX16-8617" fmla="*/ 4489128 w 8477199"/>
                <a:gd name="connsiteY16-8618" fmla="*/ 1387063 h 1734757"/>
                <a:gd name="connsiteX17-8619" fmla="*/ 4263335 w 8477199"/>
                <a:gd name="connsiteY17-8620" fmla="*/ 977494 h 1734757"/>
                <a:gd name="connsiteX18-8621" fmla="*/ 3440333 w 8477199"/>
                <a:gd name="connsiteY18-8622" fmla="*/ 1010362 h 1734757"/>
                <a:gd name="connsiteX19-8623" fmla="*/ 2222804 w 8477199"/>
                <a:gd name="connsiteY19-8624" fmla="*/ 1311196 h 1734757"/>
                <a:gd name="connsiteX20-8625" fmla="*/ 116247 w 8477199"/>
                <a:gd name="connsiteY20-8626" fmla="*/ 971172 h 1734757"/>
                <a:gd name="connsiteX21-8627" fmla="*/ 9979 w 8477199"/>
                <a:gd name="connsiteY21-8628" fmla="*/ 496270 h 1734757"/>
                <a:gd name="connsiteX22-8629" fmla="*/ 174672 w 8477199"/>
                <a:gd name="connsiteY22-8630" fmla="*/ 0 h 1734757"/>
                <a:gd name="connsiteX23-8631" fmla="*/ 248669 w 8477199"/>
                <a:gd name="connsiteY23-8632" fmla="*/ 55572 h 1734757"/>
                <a:gd name="connsiteX24-8633" fmla="*/ 313900 w 8477199"/>
                <a:gd name="connsiteY24-8634" fmla="*/ 944502 h 1734757"/>
                <a:gd name="connsiteX25-8635" fmla="*/ 2901161 w 8477199"/>
                <a:gd name="connsiteY25-8636" fmla="*/ 992937 h 1734757"/>
                <a:gd name="connsiteX26-8637" fmla="*/ 4206880 w 8477199"/>
                <a:gd name="connsiteY26-8638" fmla="*/ 816481 h 1734757"/>
                <a:gd name="connsiteX27-8639" fmla="*/ 4534135 w 8477199"/>
                <a:gd name="connsiteY27-8640" fmla="*/ 1303743 h 1734757"/>
                <a:gd name="connsiteX28-8641" fmla="*/ 4824736 w 8477199"/>
                <a:gd name="connsiteY28-8642" fmla="*/ 1596007 h 1734757"/>
                <a:gd name="connsiteX29-8643" fmla="*/ 5803572 w 8477199"/>
                <a:gd name="connsiteY29-8644" fmla="*/ 744571 h 1734757"/>
                <a:gd name="connsiteX30-8645" fmla="*/ 6697195 w 8477199"/>
                <a:gd name="connsiteY30-8646" fmla="*/ 214691 h 1734757"/>
                <a:gd name="connsiteX0-8647" fmla="*/ 6697195 w 8477199"/>
                <a:gd name="connsiteY0-8648" fmla="*/ 214691 h 1734757"/>
                <a:gd name="connsiteX1-8649" fmla="*/ 6709662 w 8477199"/>
                <a:gd name="connsiteY1-8650" fmla="*/ 214691 h 1734757"/>
                <a:gd name="connsiteX2-8651" fmla="*/ 7145860 w 8477199"/>
                <a:gd name="connsiteY2-8652" fmla="*/ 789985 h 1734757"/>
                <a:gd name="connsiteX3-8653" fmla="*/ 7305314 w 8477199"/>
                <a:gd name="connsiteY3-8654" fmla="*/ 1114171 h 1734757"/>
                <a:gd name="connsiteX4-8655" fmla="*/ 8432561 w 8477199"/>
                <a:gd name="connsiteY4-8656" fmla="*/ 880513 h 1734757"/>
                <a:gd name="connsiteX5-8657" fmla="*/ 8477199 w 8477199"/>
                <a:gd name="connsiteY5-8658" fmla="*/ 929103 h 1734757"/>
                <a:gd name="connsiteX6-8659" fmla="*/ 7295156 w 8477199"/>
                <a:gd name="connsiteY6-8660" fmla="*/ 1173736 h 1734757"/>
                <a:gd name="connsiteX7-8661" fmla="*/ 7106764 w 8477199"/>
                <a:gd name="connsiteY7-8662" fmla="*/ 814498 h 1734757"/>
                <a:gd name="connsiteX8-8663" fmla="*/ 6708739 w 8477199"/>
                <a:gd name="connsiteY8-8664" fmla="*/ 275180 h 1734757"/>
                <a:gd name="connsiteX9-8665" fmla="*/ 6697657 w 8477199"/>
                <a:gd name="connsiteY9-8666" fmla="*/ 275180 h 1734757"/>
                <a:gd name="connsiteX10-8667" fmla="*/ 5808796 w 8477199"/>
                <a:gd name="connsiteY10-8668" fmla="*/ 855594 h 1734757"/>
                <a:gd name="connsiteX11-8669" fmla="*/ 5680431 w 8477199"/>
                <a:gd name="connsiteY11-8670" fmla="*/ 987191 h 1734757"/>
                <a:gd name="connsiteX12-8671" fmla="*/ 5510509 w 8477199"/>
                <a:gd name="connsiteY12-8672" fmla="*/ 1166348 h 1734757"/>
                <a:gd name="connsiteX13-8673" fmla="*/ 5121257 w 8477199"/>
                <a:gd name="connsiteY13-8674" fmla="*/ 1556985 h 1734757"/>
                <a:gd name="connsiteX14-8675" fmla="*/ 4763866 w 8477199"/>
                <a:gd name="connsiteY14-8676" fmla="*/ 1734757 h 1734757"/>
                <a:gd name="connsiteX15-8677" fmla="*/ 4720924 w 8477199"/>
                <a:gd name="connsiteY15-8678" fmla="*/ 1730601 h 1734757"/>
                <a:gd name="connsiteX16-8679" fmla="*/ 4489128 w 8477199"/>
                <a:gd name="connsiteY16-8680" fmla="*/ 1387063 h 1734757"/>
                <a:gd name="connsiteX17-8681" fmla="*/ 4263335 w 8477199"/>
                <a:gd name="connsiteY17-8682" fmla="*/ 977494 h 1734757"/>
                <a:gd name="connsiteX18-8683" fmla="*/ 3440333 w 8477199"/>
                <a:gd name="connsiteY18-8684" fmla="*/ 1010362 h 1734757"/>
                <a:gd name="connsiteX19-8685" fmla="*/ 2222804 w 8477199"/>
                <a:gd name="connsiteY19-8686" fmla="*/ 1311196 h 1734757"/>
                <a:gd name="connsiteX20-8687" fmla="*/ 116247 w 8477199"/>
                <a:gd name="connsiteY20-8688" fmla="*/ 971172 h 1734757"/>
                <a:gd name="connsiteX21-8689" fmla="*/ 9979 w 8477199"/>
                <a:gd name="connsiteY21-8690" fmla="*/ 496270 h 1734757"/>
                <a:gd name="connsiteX22-8691" fmla="*/ 174672 w 8477199"/>
                <a:gd name="connsiteY22-8692" fmla="*/ 0 h 1734757"/>
                <a:gd name="connsiteX23-8693" fmla="*/ 248669 w 8477199"/>
                <a:gd name="connsiteY23-8694" fmla="*/ 55572 h 1734757"/>
                <a:gd name="connsiteX24-8695" fmla="*/ 313900 w 8477199"/>
                <a:gd name="connsiteY24-8696" fmla="*/ 944502 h 1734757"/>
                <a:gd name="connsiteX25-8697" fmla="*/ 2901161 w 8477199"/>
                <a:gd name="connsiteY25-8698" fmla="*/ 992937 h 1734757"/>
                <a:gd name="connsiteX26-8699" fmla="*/ 4206880 w 8477199"/>
                <a:gd name="connsiteY26-8700" fmla="*/ 816481 h 1734757"/>
                <a:gd name="connsiteX27-8701" fmla="*/ 4534135 w 8477199"/>
                <a:gd name="connsiteY27-8702" fmla="*/ 1303743 h 1734757"/>
                <a:gd name="connsiteX28-8703" fmla="*/ 4824736 w 8477199"/>
                <a:gd name="connsiteY28-8704" fmla="*/ 1596007 h 1734757"/>
                <a:gd name="connsiteX29-8705" fmla="*/ 5803572 w 8477199"/>
                <a:gd name="connsiteY29-8706" fmla="*/ 744571 h 1734757"/>
                <a:gd name="connsiteX30-8707" fmla="*/ 6697195 w 8477199"/>
                <a:gd name="connsiteY30-8708" fmla="*/ 214691 h 1734757"/>
                <a:gd name="connsiteX0-8709" fmla="*/ 6697195 w 8477199"/>
                <a:gd name="connsiteY0-8710" fmla="*/ 214691 h 1734757"/>
                <a:gd name="connsiteX1-8711" fmla="*/ 6709662 w 8477199"/>
                <a:gd name="connsiteY1-8712" fmla="*/ 214691 h 1734757"/>
                <a:gd name="connsiteX2-8713" fmla="*/ 7145860 w 8477199"/>
                <a:gd name="connsiteY2-8714" fmla="*/ 789985 h 1734757"/>
                <a:gd name="connsiteX3-8715" fmla="*/ 7305314 w 8477199"/>
                <a:gd name="connsiteY3-8716" fmla="*/ 1114171 h 1734757"/>
                <a:gd name="connsiteX4-8717" fmla="*/ 8432561 w 8477199"/>
                <a:gd name="connsiteY4-8718" fmla="*/ 880513 h 1734757"/>
                <a:gd name="connsiteX5-8719" fmla="*/ 8477199 w 8477199"/>
                <a:gd name="connsiteY5-8720" fmla="*/ 929103 h 1734757"/>
                <a:gd name="connsiteX6-8721" fmla="*/ 7295156 w 8477199"/>
                <a:gd name="connsiteY6-8722" fmla="*/ 1173736 h 1734757"/>
                <a:gd name="connsiteX7-8723" fmla="*/ 7106764 w 8477199"/>
                <a:gd name="connsiteY7-8724" fmla="*/ 814498 h 1734757"/>
                <a:gd name="connsiteX8-8725" fmla="*/ 6708739 w 8477199"/>
                <a:gd name="connsiteY8-8726" fmla="*/ 275180 h 1734757"/>
                <a:gd name="connsiteX9-8727" fmla="*/ 6697657 w 8477199"/>
                <a:gd name="connsiteY9-8728" fmla="*/ 275180 h 1734757"/>
                <a:gd name="connsiteX10-8729" fmla="*/ 5808796 w 8477199"/>
                <a:gd name="connsiteY10-8730" fmla="*/ 855594 h 1734757"/>
                <a:gd name="connsiteX11-8731" fmla="*/ 5680431 w 8477199"/>
                <a:gd name="connsiteY11-8732" fmla="*/ 987191 h 1734757"/>
                <a:gd name="connsiteX12-8733" fmla="*/ 5510509 w 8477199"/>
                <a:gd name="connsiteY12-8734" fmla="*/ 1166348 h 1734757"/>
                <a:gd name="connsiteX13-8735" fmla="*/ 5121257 w 8477199"/>
                <a:gd name="connsiteY13-8736" fmla="*/ 1556985 h 1734757"/>
                <a:gd name="connsiteX14-8737" fmla="*/ 4763866 w 8477199"/>
                <a:gd name="connsiteY14-8738" fmla="*/ 1734757 h 1734757"/>
                <a:gd name="connsiteX15-8739" fmla="*/ 4720924 w 8477199"/>
                <a:gd name="connsiteY15-8740" fmla="*/ 1730601 h 1734757"/>
                <a:gd name="connsiteX16-8741" fmla="*/ 4489128 w 8477199"/>
                <a:gd name="connsiteY16-8742" fmla="*/ 1387063 h 1734757"/>
                <a:gd name="connsiteX17-8743" fmla="*/ 4263335 w 8477199"/>
                <a:gd name="connsiteY17-8744" fmla="*/ 977494 h 1734757"/>
                <a:gd name="connsiteX18-8745" fmla="*/ 3440333 w 8477199"/>
                <a:gd name="connsiteY18-8746" fmla="*/ 1010362 h 1734757"/>
                <a:gd name="connsiteX19-8747" fmla="*/ 2222804 w 8477199"/>
                <a:gd name="connsiteY19-8748" fmla="*/ 1311196 h 1734757"/>
                <a:gd name="connsiteX20-8749" fmla="*/ 116247 w 8477199"/>
                <a:gd name="connsiteY20-8750" fmla="*/ 971172 h 1734757"/>
                <a:gd name="connsiteX21-8751" fmla="*/ 9979 w 8477199"/>
                <a:gd name="connsiteY21-8752" fmla="*/ 496270 h 1734757"/>
                <a:gd name="connsiteX22-8753" fmla="*/ 174672 w 8477199"/>
                <a:gd name="connsiteY22-8754" fmla="*/ 0 h 1734757"/>
                <a:gd name="connsiteX23-8755" fmla="*/ 248669 w 8477199"/>
                <a:gd name="connsiteY23-8756" fmla="*/ 55572 h 1734757"/>
                <a:gd name="connsiteX24-8757" fmla="*/ 313900 w 8477199"/>
                <a:gd name="connsiteY24-8758" fmla="*/ 944502 h 1734757"/>
                <a:gd name="connsiteX25-8759" fmla="*/ 1735499 w 8477199"/>
                <a:gd name="connsiteY25-8760" fmla="*/ 1229124 h 1734757"/>
                <a:gd name="connsiteX26-8761" fmla="*/ 4206880 w 8477199"/>
                <a:gd name="connsiteY26-8762" fmla="*/ 816481 h 1734757"/>
                <a:gd name="connsiteX27-8763" fmla="*/ 4534135 w 8477199"/>
                <a:gd name="connsiteY27-8764" fmla="*/ 1303743 h 1734757"/>
                <a:gd name="connsiteX28-8765" fmla="*/ 4824736 w 8477199"/>
                <a:gd name="connsiteY28-8766" fmla="*/ 1596007 h 1734757"/>
                <a:gd name="connsiteX29-8767" fmla="*/ 5803572 w 8477199"/>
                <a:gd name="connsiteY29-8768" fmla="*/ 744571 h 1734757"/>
                <a:gd name="connsiteX30-8769" fmla="*/ 6697195 w 8477199"/>
                <a:gd name="connsiteY30-8770" fmla="*/ 214691 h 1734757"/>
                <a:gd name="connsiteX0-8771" fmla="*/ 6697195 w 8477199"/>
                <a:gd name="connsiteY0-8772" fmla="*/ 214691 h 1734757"/>
                <a:gd name="connsiteX1-8773" fmla="*/ 6709662 w 8477199"/>
                <a:gd name="connsiteY1-8774" fmla="*/ 214691 h 1734757"/>
                <a:gd name="connsiteX2-8775" fmla="*/ 7145860 w 8477199"/>
                <a:gd name="connsiteY2-8776" fmla="*/ 789985 h 1734757"/>
                <a:gd name="connsiteX3-8777" fmla="*/ 7305314 w 8477199"/>
                <a:gd name="connsiteY3-8778" fmla="*/ 1114171 h 1734757"/>
                <a:gd name="connsiteX4-8779" fmla="*/ 8432561 w 8477199"/>
                <a:gd name="connsiteY4-8780" fmla="*/ 880513 h 1734757"/>
                <a:gd name="connsiteX5-8781" fmla="*/ 8477199 w 8477199"/>
                <a:gd name="connsiteY5-8782" fmla="*/ 929103 h 1734757"/>
                <a:gd name="connsiteX6-8783" fmla="*/ 7295156 w 8477199"/>
                <a:gd name="connsiteY6-8784" fmla="*/ 1173736 h 1734757"/>
                <a:gd name="connsiteX7-8785" fmla="*/ 7106764 w 8477199"/>
                <a:gd name="connsiteY7-8786" fmla="*/ 814498 h 1734757"/>
                <a:gd name="connsiteX8-8787" fmla="*/ 6708739 w 8477199"/>
                <a:gd name="connsiteY8-8788" fmla="*/ 275180 h 1734757"/>
                <a:gd name="connsiteX9-8789" fmla="*/ 6697657 w 8477199"/>
                <a:gd name="connsiteY9-8790" fmla="*/ 275180 h 1734757"/>
                <a:gd name="connsiteX10-8791" fmla="*/ 5808796 w 8477199"/>
                <a:gd name="connsiteY10-8792" fmla="*/ 855594 h 1734757"/>
                <a:gd name="connsiteX11-8793" fmla="*/ 5680431 w 8477199"/>
                <a:gd name="connsiteY11-8794" fmla="*/ 987191 h 1734757"/>
                <a:gd name="connsiteX12-8795" fmla="*/ 5510509 w 8477199"/>
                <a:gd name="connsiteY12-8796" fmla="*/ 1166348 h 1734757"/>
                <a:gd name="connsiteX13-8797" fmla="*/ 5121257 w 8477199"/>
                <a:gd name="connsiteY13-8798" fmla="*/ 1556985 h 1734757"/>
                <a:gd name="connsiteX14-8799" fmla="*/ 4763866 w 8477199"/>
                <a:gd name="connsiteY14-8800" fmla="*/ 1734757 h 1734757"/>
                <a:gd name="connsiteX15-8801" fmla="*/ 4720924 w 8477199"/>
                <a:gd name="connsiteY15-8802" fmla="*/ 1730601 h 1734757"/>
                <a:gd name="connsiteX16-8803" fmla="*/ 4489128 w 8477199"/>
                <a:gd name="connsiteY16-8804" fmla="*/ 1387063 h 1734757"/>
                <a:gd name="connsiteX17-8805" fmla="*/ 4263335 w 8477199"/>
                <a:gd name="connsiteY17-8806" fmla="*/ 977494 h 1734757"/>
                <a:gd name="connsiteX18-8807" fmla="*/ 3440333 w 8477199"/>
                <a:gd name="connsiteY18-8808" fmla="*/ 1010362 h 1734757"/>
                <a:gd name="connsiteX19-8809" fmla="*/ 2222804 w 8477199"/>
                <a:gd name="connsiteY19-8810" fmla="*/ 1311196 h 1734757"/>
                <a:gd name="connsiteX20-8811" fmla="*/ 116247 w 8477199"/>
                <a:gd name="connsiteY20-8812" fmla="*/ 971172 h 1734757"/>
                <a:gd name="connsiteX21-8813" fmla="*/ 9979 w 8477199"/>
                <a:gd name="connsiteY21-8814" fmla="*/ 496270 h 1734757"/>
                <a:gd name="connsiteX22-8815" fmla="*/ 174672 w 8477199"/>
                <a:gd name="connsiteY22-8816" fmla="*/ 0 h 1734757"/>
                <a:gd name="connsiteX23-8817" fmla="*/ 248669 w 8477199"/>
                <a:gd name="connsiteY23-8818" fmla="*/ 55572 h 1734757"/>
                <a:gd name="connsiteX24-8819" fmla="*/ 313900 w 8477199"/>
                <a:gd name="connsiteY24-8820" fmla="*/ 944502 h 1734757"/>
                <a:gd name="connsiteX25-8821" fmla="*/ 1735499 w 8477199"/>
                <a:gd name="connsiteY25-8822" fmla="*/ 1229124 h 1734757"/>
                <a:gd name="connsiteX26-8823" fmla="*/ 4206880 w 8477199"/>
                <a:gd name="connsiteY26-8824" fmla="*/ 816481 h 1734757"/>
                <a:gd name="connsiteX27-8825" fmla="*/ 4534135 w 8477199"/>
                <a:gd name="connsiteY27-8826" fmla="*/ 1303743 h 1734757"/>
                <a:gd name="connsiteX28-8827" fmla="*/ 4824736 w 8477199"/>
                <a:gd name="connsiteY28-8828" fmla="*/ 1596007 h 1734757"/>
                <a:gd name="connsiteX29-8829" fmla="*/ 5803572 w 8477199"/>
                <a:gd name="connsiteY29-8830" fmla="*/ 744571 h 1734757"/>
                <a:gd name="connsiteX30-8831" fmla="*/ 6697195 w 8477199"/>
                <a:gd name="connsiteY30-8832" fmla="*/ 214691 h 1734757"/>
                <a:gd name="connsiteX0-8833" fmla="*/ 6697195 w 8477199"/>
                <a:gd name="connsiteY0-8834" fmla="*/ 214691 h 1734757"/>
                <a:gd name="connsiteX1-8835" fmla="*/ 6709662 w 8477199"/>
                <a:gd name="connsiteY1-8836" fmla="*/ 214691 h 1734757"/>
                <a:gd name="connsiteX2-8837" fmla="*/ 7145860 w 8477199"/>
                <a:gd name="connsiteY2-8838" fmla="*/ 789985 h 1734757"/>
                <a:gd name="connsiteX3-8839" fmla="*/ 7305314 w 8477199"/>
                <a:gd name="connsiteY3-8840" fmla="*/ 1114171 h 1734757"/>
                <a:gd name="connsiteX4-8841" fmla="*/ 8432561 w 8477199"/>
                <a:gd name="connsiteY4-8842" fmla="*/ 880513 h 1734757"/>
                <a:gd name="connsiteX5-8843" fmla="*/ 8477199 w 8477199"/>
                <a:gd name="connsiteY5-8844" fmla="*/ 929103 h 1734757"/>
                <a:gd name="connsiteX6-8845" fmla="*/ 7295156 w 8477199"/>
                <a:gd name="connsiteY6-8846" fmla="*/ 1173736 h 1734757"/>
                <a:gd name="connsiteX7-8847" fmla="*/ 7106764 w 8477199"/>
                <a:gd name="connsiteY7-8848" fmla="*/ 814498 h 1734757"/>
                <a:gd name="connsiteX8-8849" fmla="*/ 6708739 w 8477199"/>
                <a:gd name="connsiteY8-8850" fmla="*/ 275180 h 1734757"/>
                <a:gd name="connsiteX9-8851" fmla="*/ 6697657 w 8477199"/>
                <a:gd name="connsiteY9-8852" fmla="*/ 275180 h 1734757"/>
                <a:gd name="connsiteX10-8853" fmla="*/ 5808796 w 8477199"/>
                <a:gd name="connsiteY10-8854" fmla="*/ 855594 h 1734757"/>
                <a:gd name="connsiteX11-8855" fmla="*/ 5680431 w 8477199"/>
                <a:gd name="connsiteY11-8856" fmla="*/ 987191 h 1734757"/>
                <a:gd name="connsiteX12-8857" fmla="*/ 5510509 w 8477199"/>
                <a:gd name="connsiteY12-8858" fmla="*/ 1166348 h 1734757"/>
                <a:gd name="connsiteX13-8859" fmla="*/ 5121257 w 8477199"/>
                <a:gd name="connsiteY13-8860" fmla="*/ 1556985 h 1734757"/>
                <a:gd name="connsiteX14-8861" fmla="*/ 4763866 w 8477199"/>
                <a:gd name="connsiteY14-8862" fmla="*/ 1734757 h 1734757"/>
                <a:gd name="connsiteX15-8863" fmla="*/ 4720924 w 8477199"/>
                <a:gd name="connsiteY15-8864" fmla="*/ 1730601 h 1734757"/>
                <a:gd name="connsiteX16-8865" fmla="*/ 4489128 w 8477199"/>
                <a:gd name="connsiteY16-8866" fmla="*/ 1387063 h 1734757"/>
                <a:gd name="connsiteX17-8867" fmla="*/ 4263335 w 8477199"/>
                <a:gd name="connsiteY17-8868" fmla="*/ 977494 h 1734757"/>
                <a:gd name="connsiteX18-8869" fmla="*/ 3440333 w 8477199"/>
                <a:gd name="connsiteY18-8870" fmla="*/ 1010362 h 1734757"/>
                <a:gd name="connsiteX19-8871" fmla="*/ 2222804 w 8477199"/>
                <a:gd name="connsiteY19-8872" fmla="*/ 1311196 h 1734757"/>
                <a:gd name="connsiteX20-8873" fmla="*/ 116247 w 8477199"/>
                <a:gd name="connsiteY20-8874" fmla="*/ 971172 h 1734757"/>
                <a:gd name="connsiteX21-8875" fmla="*/ 9979 w 8477199"/>
                <a:gd name="connsiteY21-8876" fmla="*/ 496270 h 1734757"/>
                <a:gd name="connsiteX22-8877" fmla="*/ 174672 w 8477199"/>
                <a:gd name="connsiteY22-8878" fmla="*/ 0 h 1734757"/>
                <a:gd name="connsiteX23-8879" fmla="*/ 248669 w 8477199"/>
                <a:gd name="connsiteY23-8880" fmla="*/ 55572 h 1734757"/>
                <a:gd name="connsiteX24-8881" fmla="*/ 313900 w 8477199"/>
                <a:gd name="connsiteY24-8882" fmla="*/ 944502 h 1734757"/>
                <a:gd name="connsiteX25-8883" fmla="*/ 1735499 w 8477199"/>
                <a:gd name="connsiteY25-8884" fmla="*/ 1229124 h 1734757"/>
                <a:gd name="connsiteX26-8885" fmla="*/ 4071638 w 8477199"/>
                <a:gd name="connsiteY26-8886" fmla="*/ 788693 h 1734757"/>
                <a:gd name="connsiteX27-8887" fmla="*/ 4534135 w 8477199"/>
                <a:gd name="connsiteY27-8888" fmla="*/ 1303743 h 1734757"/>
                <a:gd name="connsiteX28-8889" fmla="*/ 4824736 w 8477199"/>
                <a:gd name="connsiteY28-8890" fmla="*/ 1596007 h 1734757"/>
                <a:gd name="connsiteX29-8891" fmla="*/ 5803572 w 8477199"/>
                <a:gd name="connsiteY29-8892" fmla="*/ 744571 h 1734757"/>
                <a:gd name="connsiteX30-8893" fmla="*/ 6697195 w 8477199"/>
                <a:gd name="connsiteY30-8894" fmla="*/ 214691 h 1734757"/>
                <a:gd name="connsiteX0-8895" fmla="*/ 6697195 w 8477199"/>
                <a:gd name="connsiteY0-8896" fmla="*/ 214691 h 1734757"/>
                <a:gd name="connsiteX1-8897" fmla="*/ 6709662 w 8477199"/>
                <a:gd name="connsiteY1-8898" fmla="*/ 214691 h 1734757"/>
                <a:gd name="connsiteX2-8899" fmla="*/ 7145860 w 8477199"/>
                <a:gd name="connsiteY2-8900" fmla="*/ 789985 h 1734757"/>
                <a:gd name="connsiteX3-8901" fmla="*/ 7305314 w 8477199"/>
                <a:gd name="connsiteY3-8902" fmla="*/ 1114171 h 1734757"/>
                <a:gd name="connsiteX4-8903" fmla="*/ 8432561 w 8477199"/>
                <a:gd name="connsiteY4-8904" fmla="*/ 880513 h 1734757"/>
                <a:gd name="connsiteX5-8905" fmla="*/ 8477199 w 8477199"/>
                <a:gd name="connsiteY5-8906" fmla="*/ 929103 h 1734757"/>
                <a:gd name="connsiteX6-8907" fmla="*/ 7295156 w 8477199"/>
                <a:gd name="connsiteY6-8908" fmla="*/ 1173736 h 1734757"/>
                <a:gd name="connsiteX7-8909" fmla="*/ 7106764 w 8477199"/>
                <a:gd name="connsiteY7-8910" fmla="*/ 814498 h 1734757"/>
                <a:gd name="connsiteX8-8911" fmla="*/ 6708739 w 8477199"/>
                <a:gd name="connsiteY8-8912" fmla="*/ 275180 h 1734757"/>
                <a:gd name="connsiteX9-8913" fmla="*/ 6697657 w 8477199"/>
                <a:gd name="connsiteY9-8914" fmla="*/ 275180 h 1734757"/>
                <a:gd name="connsiteX10-8915" fmla="*/ 5808796 w 8477199"/>
                <a:gd name="connsiteY10-8916" fmla="*/ 855594 h 1734757"/>
                <a:gd name="connsiteX11-8917" fmla="*/ 5680431 w 8477199"/>
                <a:gd name="connsiteY11-8918" fmla="*/ 987191 h 1734757"/>
                <a:gd name="connsiteX12-8919" fmla="*/ 5510509 w 8477199"/>
                <a:gd name="connsiteY12-8920" fmla="*/ 1166348 h 1734757"/>
                <a:gd name="connsiteX13-8921" fmla="*/ 5121257 w 8477199"/>
                <a:gd name="connsiteY13-8922" fmla="*/ 1556985 h 1734757"/>
                <a:gd name="connsiteX14-8923" fmla="*/ 4763866 w 8477199"/>
                <a:gd name="connsiteY14-8924" fmla="*/ 1734757 h 1734757"/>
                <a:gd name="connsiteX15-8925" fmla="*/ 4720924 w 8477199"/>
                <a:gd name="connsiteY15-8926" fmla="*/ 1730601 h 1734757"/>
                <a:gd name="connsiteX16-8927" fmla="*/ 4489128 w 8477199"/>
                <a:gd name="connsiteY16-8928" fmla="*/ 1387063 h 1734757"/>
                <a:gd name="connsiteX17-8929" fmla="*/ 4263335 w 8477199"/>
                <a:gd name="connsiteY17-8930" fmla="*/ 977494 h 1734757"/>
                <a:gd name="connsiteX18-8931" fmla="*/ 3440333 w 8477199"/>
                <a:gd name="connsiteY18-8932" fmla="*/ 1010362 h 1734757"/>
                <a:gd name="connsiteX19-8933" fmla="*/ 2222804 w 8477199"/>
                <a:gd name="connsiteY19-8934" fmla="*/ 1311196 h 1734757"/>
                <a:gd name="connsiteX20-8935" fmla="*/ 116247 w 8477199"/>
                <a:gd name="connsiteY20-8936" fmla="*/ 971172 h 1734757"/>
                <a:gd name="connsiteX21-8937" fmla="*/ 9979 w 8477199"/>
                <a:gd name="connsiteY21-8938" fmla="*/ 496270 h 1734757"/>
                <a:gd name="connsiteX22-8939" fmla="*/ 174672 w 8477199"/>
                <a:gd name="connsiteY22-8940" fmla="*/ 0 h 1734757"/>
                <a:gd name="connsiteX23-8941" fmla="*/ 248669 w 8477199"/>
                <a:gd name="connsiteY23-8942" fmla="*/ 55572 h 1734757"/>
                <a:gd name="connsiteX24-8943" fmla="*/ 313900 w 8477199"/>
                <a:gd name="connsiteY24-8944" fmla="*/ 944502 h 1734757"/>
                <a:gd name="connsiteX25-8945" fmla="*/ 1735499 w 8477199"/>
                <a:gd name="connsiteY25-8946" fmla="*/ 1229124 h 1734757"/>
                <a:gd name="connsiteX26-8947" fmla="*/ 4052317 w 8477199"/>
                <a:gd name="connsiteY26-8948" fmla="*/ 760908 h 1734757"/>
                <a:gd name="connsiteX27-8949" fmla="*/ 4534135 w 8477199"/>
                <a:gd name="connsiteY27-8950" fmla="*/ 1303743 h 1734757"/>
                <a:gd name="connsiteX28-8951" fmla="*/ 4824736 w 8477199"/>
                <a:gd name="connsiteY28-8952" fmla="*/ 1596007 h 1734757"/>
                <a:gd name="connsiteX29-8953" fmla="*/ 5803572 w 8477199"/>
                <a:gd name="connsiteY29-8954" fmla="*/ 744571 h 1734757"/>
                <a:gd name="connsiteX30-8955" fmla="*/ 6697195 w 8477199"/>
                <a:gd name="connsiteY30-8956" fmla="*/ 214691 h 1734757"/>
                <a:gd name="connsiteX0-8957" fmla="*/ 6697195 w 8477199"/>
                <a:gd name="connsiteY0-8958" fmla="*/ 214691 h 1734757"/>
                <a:gd name="connsiteX1-8959" fmla="*/ 6709662 w 8477199"/>
                <a:gd name="connsiteY1-8960" fmla="*/ 214691 h 1734757"/>
                <a:gd name="connsiteX2-8961" fmla="*/ 7145860 w 8477199"/>
                <a:gd name="connsiteY2-8962" fmla="*/ 789985 h 1734757"/>
                <a:gd name="connsiteX3-8963" fmla="*/ 7305314 w 8477199"/>
                <a:gd name="connsiteY3-8964" fmla="*/ 1114171 h 1734757"/>
                <a:gd name="connsiteX4-8965" fmla="*/ 8432561 w 8477199"/>
                <a:gd name="connsiteY4-8966" fmla="*/ 880513 h 1734757"/>
                <a:gd name="connsiteX5-8967" fmla="*/ 8477199 w 8477199"/>
                <a:gd name="connsiteY5-8968" fmla="*/ 929103 h 1734757"/>
                <a:gd name="connsiteX6-8969" fmla="*/ 7295156 w 8477199"/>
                <a:gd name="connsiteY6-8970" fmla="*/ 1173736 h 1734757"/>
                <a:gd name="connsiteX7-8971" fmla="*/ 7106764 w 8477199"/>
                <a:gd name="connsiteY7-8972" fmla="*/ 814498 h 1734757"/>
                <a:gd name="connsiteX8-8973" fmla="*/ 6708739 w 8477199"/>
                <a:gd name="connsiteY8-8974" fmla="*/ 275180 h 1734757"/>
                <a:gd name="connsiteX9-8975" fmla="*/ 6697657 w 8477199"/>
                <a:gd name="connsiteY9-8976" fmla="*/ 275180 h 1734757"/>
                <a:gd name="connsiteX10-8977" fmla="*/ 5808796 w 8477199"/>
                <a:gd name="connsiteY10-8978" fmla="*/ 855594 h 1734757"/>
                <a:gd name="connsiteX11-8979" fmla="*/ 5680431 w 8477199"/>
                <a:gd name="connsiteY11-8980" fmla="*/ 987191 h 1734757"/>
                <a:gd name="connsiteX12-8981" fmla="*/ 5510509 w 8477199"/>
                <a:gd name="connsiteY12-8982" fmla="*/ 1166348 h 1734757"/>
                <a:gd name="connsiteX13-8983" fmla="*/ 5121257 w 8477199"/>
                <a:gd name="connsiteY13-8984" fmla="*/ 1556985 h 1734757"/>
                <a:gd name="connsiteX14-8985" fmla="*/ 4763866 w 8477199"/>
                <a:gd name="connsiteY14-8986" fmla="*/ 1734757 h 1734757"/>
                <a:gd name="connsiteX15-8987" fmla="*/ 4720924 w 8477199"/>
                <a:gd name="connsiteY15-8988" fmla="*/ 1730601 h 1734757"/>
                <a:gd name="connsiteX16-8989" fmla="*/ 4489128 w 8477199"/>
                <a:gd name="connsiteY16-8990" fmla="*/ 1387063 h 1734757"/>
                <a:gd name="connsiteX17-8991" fmla="*/ 4263335 w 8477199"/>
                <a:gd name="connsiteY17-8992" fmla="*/ 977494 h 1734757"/>
                <a:gd name="connsiteX18-8993" fmla="*/ 3440333 w 8477199"/>
                <a:gd name="connsiteY18-8994" fmla="*/ 1010362 h 1734757"/>
                <a:gd name="connsiteX19-8995" fmla="*/ 2222804 w 8477199"/>
                <a:gd name="connsiteY19-8996" fmla="*/ 1311196 h 1734757"/>
                <a:gd name="connsiteX20-8997" fmla="*/ 116247 w 8477199"/>
                <a:gd name="connsiteY20-8998" fmla="*/ 971172 h 1734757"/>
                <a:gd name="connsiteX21-8999" fmla="*/ 9979 w 8477199"/>
                <a:gd name="connsiteY21-9000" fmla="*/ 496270 h 1734757"/>
                <a:gd name="connsiteX22-9001" fmla="*/ 174672 w 8477199"/>
                <a:gd name="connsiteY22-9002" fmla="*/ 0 h 1734757"/>
                <a:gd name="connsiteX23-9003" fmla="*/ 248669 w 8477199"/>
                <a:gd name="connsiteY23-9004" fmla="*/ 55572 h 1734757"/>
                <a:gd name="connsiteX24-9005" fmla="*/ 313900 w 8477199"/>
                <a:gd name="connsiteY24-9006" fmla="*/ 944502 h 1734757"/>
                <a:gd name="connsiteX25-9007" fmla="*/ 1735499 w 8477199"/>
                <a:gd name="connsiteY25-9008" fmla="*/ 1229124 h 1734757"/>
                <a:gd name="connsiteX26-9009" fmla="*/ 4052317 w 8477199"/>
                <a:gd name="connsiteY26-9010" fmla="*/ 760908 h 1734757"/>
                <a:gd name="connsiteX27-9011" fmla="*/ 4534135 w 8477199"/>
                <a:gd name="connsiteY27-9012" fmla="*/ 1303743 h 1734757"/>
                <a:gd name="connsiteX28-9013" fmla="*/ 4824736 w 8477199"/>
                <a:gd name="connsiteY28-9014" fmla="*/ 1596007 h 1734757"/>
                <a:gd name="connsiteX29-9015" fmla="*/ 5803572 w 8477199"/>
                <a:gd name="connsiteY29-9016" fmla="*/ 744571 h 1734757"/>
                <a:gd name="connsiteX30-9017" fmla="*/ 6697195 w 8477199"/>
                <a:gd name="connsiteY30-9018" fmla="*/ 214691 h 1734757"/>
                <a:gd name="connsiteX0-9019" fmla="*/ 6697195 w 8477199"/>
                <a:gd name="connsiteY0-9020" fmla="*/ 214691 h 1734757"/>
                <a:gd name="connsiteX1-9021" fmla="*/ 6709662 w 8477199"/>
                <a:gd name="connsiteY1-9022" fmla="*/ 214691 h 1734757"/>
                <a:gd name="connsiteX2-9023" fmla="*/ 7145860 w 8477199"/>
                <a:gd name="connsiteY2-9024" fmla="*/ 789985 h 1734757"/>
                <a:gd name="connsiteX3-9025" fmla="*/ 7305314 w 8477199"/>
                <a:gd name="connsiteY3-9026" fmla="*/ 1114171 h 1734757"/>
                <a:gd name="connsiteX4-9027" fmla="*/ 8432561 w 8477199"/>
                <a:gd name="connsiteY4-9028" fmla="*/ 880513 h 1734757"/>
                <a:gd name="connsiteX5-9029" fmla="*/ 8477199 w 8477199"/>
                <a:gd name="connsiteY5-9030" fmla="*/ 929103 h 1734757"/>
                <a:gd name="connsiteX6-9031" fmla="*/ 7295156 w 8477199"/>
                <a:gd name="connsiteY6-9032" fmla="*/ 1173736 h 1734757"/>
                <a:gd name="connsiteX7-9033" fmla="*/ 7106764 w 8477199"/>
                <a:gd name="connsiteY7-9034" fmla="*/ 814498 h 1734757"/>
                <a:gd name="connsiteX8-9035" fmla="*/ 6708739 w 8477199"/>
                <a:gd name="connsiteY8-9036" fmla="*/ 275180 h 1734757"/>
                <a:gd name="connsiteX9-9037" fmla="*/ 6697657 w 8477199"/>
                <a:gd name="connsiteY9-9038" fmla="*/ 275180 h 1734757"/>
                <a:gd name="connsiteX10-9039" fmla="*/ 5808796 w 8477199"/>
                <a:gd name="connsiteY10-9040" fmla="*/ 855594 h 1734757"/>
                <a:gd name="connsiteX11-9041" fmla="*/ 5680431 w 8477199"/>
                <a:gd name="connsiteY11-9042" fmla="*/ 987191 h 1734757"/>
                <a:gd name="connsiteX12-9043" fmla="*/ 5510509 w 8477199"/>
                <a:gd name="connsiteY12-9044" fmla="*/ 1166348 h 1734757"/>
                <a:gd name="connsiteX13-9045" fmla="*/ 5121257 w 8477199"/>
                <a:gd name="connsiteY13-9046" fmla="*/ 1556985 h 1734757"/>
                <a:gd name="connsiteX14-9047" fmla="*/ 4763866 w 8477199"/>
                <a:gd name="connsiteY14-9048" fmla="*/ 1734757 h 1734757"/>
                <a:gd name="connsiteX15-9049" fmla="*/ 4720924 w 8477199"/>
                <a:gd name="connsiteY15-9050" fmla="*/ 1730601 h 1734757"/>
                <a:gd name="connsiteX16-9051" fmla="*/ 4489128 w 8477199"/>
                <a:gd name="connsiteY16-9052" fmla="*/ 1387063 h 1734757"/>
                <a:gd name="connsiteX17-9053" fmla="*/ 4263335 w 8477199"/>
                <a:gd name="connsiteY17-9054" fmla="*/ 977494 h 1734757"/>
                <a:gd name="connsiteX18-9055" fmla="*/ 3440333 w 8477199"/>
                <a:gd name="connsiteY18-9056" fmla="*/ 1010362 h 1734757"/>
                <a:gd name="connsiteX19-9057" fmla="*/ 2222804 w 8477199"/>
                <a:gd name="connsiteY19-9058" fmla="*/ 1311196 h 1734757"/>
                <a:gd name="connsiteX20-9059" fmla="*/ 116247 w 8477199"/>
                <a:gd name="connsiteY20-9060" fmla="*/ 971172 h 1734757"/>
                <a:gd name="connsiteX21-9061" fmla="*/ 9979 w 8477199"/>
                <a:gd name="connsiteY21-9062" fmla="*/ 496270 h 1734757"/>
                <a:gd name="connsiteX22-9063" fmla="*/ 174672 w 8477199"/>
                <a:gd name="connsiteY22-9064" fmla="*/ 0 h 1734757"/>
                <a:gd name="connsiteX23-9065" fmla="*/ 248669 w 8477199"/>
                <a:gd name="connsiteY23-9066" fmla="*/ 55572 h 1734757"/>
                <a:gd name="connsiteX24-9067" fmla="*/ 313900 w 8477199"/>
                <a:gd name="connsiteY24-9068" fmla="*/ 944502 h 1734757"/>
                <a:gd name="connsiteX25-9069" fmla="*/ 1735499 w 8477199"/>
                <a:gd name="connsiteY25-9070" fmla="*/ 1229124 h 1734757"/>
                <a:gd name="connsiteX26-9071" fmla="*/ 4052317 w 8477199"/>
                <a:gd name="connsiteY26-9072" fmla="*/ 760908 h 1734757"/>
                <a:gd name="connsiteX27-9073" fmla="*/ 4534135 w 8477199"/>
                <a:gd name="connsiteY27-9074" fmla="*/ 1303743 h 1734757"/>
                <a:gd name="connsiteX28-9075" fmla="*/ 4824736 w 8477199"/>
                <a:gd name="connsiteY28-9076" fmla="*/ 1596007 h 1734757"/>
                <a:gd name="connsiteX29-9077" fmla="*/ 5803572 w 8477199"/>
                <a:gd name="connsiteY29-9078" fmla="*/ 744571 h 1734757"/>
                <a:gd name="connsiteX30-9079" fmla="*/ 6697195 w 8477199"/>
                <a:gd name="connsiteY30-9080" fmla="*/ 214691 h 17347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3" name="Graphic 70"/>
          <p:cNvGrpSpPr/>
          <p:nvPr userDrawn="1"/>
        </p:nvGrpSpPr>
        <p:grpSpPr>
          <a:xfrm flipH="1">
            <a:off x="344152" y="5036080"/>
            <a:ext cx="1731984" cy="1655955"/>
            <a:chOff x="6551111" y="-143747"/>
            <a:chExt cx="4379433" cy="4187188"/>
          </a:xfrm>
          <a:solidFill>
            <a:schemeClr val="accent2"/>
          </a:solidFill>
        </p:grpSpPr>
        <p:sp>
          <p:nvSpPr>
            <p:cNvPr id="4" name="Freeform: Shape 3"/>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alpha val="60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3" name="자유형: 도형 71"/>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alpha val="60000"/>
          </a:schemeClr>
        </a:solidFill>
        <a:effectLst/>
      </p:bgPr>
    </p:bg>
    <p:spTree>
      <p:nvGrpSpPr>
        <p:cNvPr id="1" name=""/>
        <p:cNvGrpSpPr/>
        <p:nvPr/>
      </p:nvGrpSpPr>
      <p:grpSpPr>
        <a:xfrm>
          <a:off x="0" y="0"/>
          <a:ext cx="0" cy="0"/>
          <a:chOff x="0" y="0"/>
          <a:chExt cx="0" cy="0"/>
        </a:xfrm>
      </p:grpSpPr>
      <p:sp>
        <p:nvSpPr>
          <p:cNvPr id="18" name="Freeform: Shape 17"/>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p:cNvGrpSpPr/>
          <p:nvPr userDrawn="1"/>
        </p:nvGrpSpPr>
        <p:grpSpPr>
          <a:xfrm flipH="1">
            <a:off x="1966786" y="3881925"/>
            <a:ext cx="2331651" cy="2229298"/>
            <a:chOff x="6551111" y="-143747"/>
            <a:chExt cx="4379433" cy="4187188"/>
          </a:xfrm>
          <a:solidFill>
            <a:schemeClr val="accent2"/>
          </a:solidFill>
        </p:grpSpPr>
        <p:sp>
          <p:nvSpPr>
            <p:cNvPr id="6" name="Freeform: Shape 5"/>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p:cNvGrpSpPr/>
          <p:nvPr userDrawn="1"/>
        </p:nvGrpSpPr>
        <p:grpSpPr>
          <a:xfrm>
            <a:off x="342288" y="5278574"/>
            <a:ext cx="1920177" cy="1275995"/>
            <a:chOff x="342288" y="5278574"/>
            <a:chExt cx="1920177" cy="1275995"/>
          </a:xfrm>
        </p:grpSpPr>
        <p:sp>
          <p:nvSpPr>
            <p:cNvPr id="10" name="Freeform: Shape 9"/>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1" fmla="*/ 1895460 w 1920177"/>
                <a:gd name="connsiteY0-2" fmla="*/ 616030 h 1274796"/>
                <a:gd name="connsiteX1-3" fmla="*/ 1829939 w 1920177"/>
                <a:gd name="connsiteY1-4" fmla="*/ 539306 h 1274796"/>
                <a:gd name="connsiteX2-5" fmla="*/ 1633135 w 1920177"/>
                <a:gd name="connsiteY2-6" fmla="*/ 367101 h 1274796"/>
                <a:gd name="connsiteX3-7" fmla="*/ 1431946 w 1920177"/>
                <a:gd name="connsiteY3-8" fmla="*/ 220229 h 1274796"/>
                <a:gd name="connsiteX4-9" fmla="*/ 1122124 w 1920177"/>
                <a:gd name="connsiteY4-10" fmla="*/ 73112 h 1274796"/>
                <a:gd name="connsiteX5-11" fmla="*/ 816931 w 1920177"/>
                <a:gd name="connsiteY5-12" fmla="*/ 2964 h 1274796"/>
                <a:gd name="connsiteX6-13" fmla="*/ 573360 w 1920177"/>
                <a:gd name="connsiteY6-14" fmla="*/ 15630 h 1274796"/>
                <a:gd name="connsiteX7-15" fmla="*/ 289114 w 1920177"/>
                <a:gd name="connsiteY7-16" fmla="*/ 113058 h 1274796"/>
                <a:gd name="connsiteX8-17" fmla="*/ 102052 w 1920177"/>
                <a:gd name="connsiteY8-18" fmla="*/ 262123 h 1274796"/>
                <a:gd name="connsiteX9-19" fmla="*/ 56991 w 1920177"/>
                <a:gd name="connsiteY9-20" fmla="*/ 711266 h 1274796"/>
                <a:gd name="connsiteX10-21" fmla="*/ 258180 w 1920177"/>
                <a:gd name="connsiteY10-22" fmla="*/ 899302 h 1274796"/>
                <a:gd name="connsiteX11-23" fmla="*/ 549977 w 1920177"/>
                <a:gd name="connsiteY11-24" fmla="*/ 1050316 h 1274796"/>
                <a:gd name="connsiteX12-25" fmla="*/ 879772 w 1920177"/>
                <a:gd name="connsiteY12-26" fmla="*/ 1181844 h 1274796"/>
                <a:gd name="connsiteX13-27" fmla="*/ 1159634 w 1920177"/>
                <a:gd name="connsiteY13-28" fmla="*/ 1270503 h 1274796"/>
                <a:gd name="connsiteX14-29" fmla="*/ 1272163 w 1920177"/>
                <a:gd name="connsiteY14-30" fmla="*/ 1270503 h 1274796"/>
                <a:gd name="connsiteX15-31" fmla="*/ 1408076 w 1920177"/>
                <a:gd name="connsiteY15-32" fmla="*/ 1214239 h 1274796"/>
                <a:gd name="connsiteX16-33" fmla="*/ 1738844 w 1920177"/>
                <a:gd name="connsiteY16-34" fmla="*/ 964579 h 1274796"/>
                <a:gd name="connsiteX17-35" fmla="*/ 1807775 w 1920177"/>
                <a:gd name="connsiteY17-36" fmla="*/ 927069 h 1274796"/>
                <a:gd name="connsiteX18-37" fmla="*/ 1784879 w 1920177"/>
                <a:gd name="connsiteY18-38" fmla="*/ 918301 h 1274796"/>
                <a:gd name="connsiteX19-39" fmla="*/ 1836029 w 1920177"/>
                <a:gd name="connsiteY19-40" fmla="*/ 859600 h 1274796"/>
                <a:gd name="connsiteX20-41" fmla="*/ 1910805 w 1920177"/>
                <a:gd name="connsiteY20-42" fmla="*/ 735136 h 1274796"/>
                <a:gd name="connsiteX21-43" fmla="*/ 1895460 w 1920177"/>
                <a:gd name="connsiteY21-44" fmla="*/ 616030 h 1274796"/>
                <a:gd name="connsiteX0-45" fmla="*/ 1895460 w 1920177"/>
                <a:gd name="connsiteY0-46" fmla="*/ 616030 h 1274796"/>
                <a:gd name="connsiteX1-47" fmla="*/ 1829939 w 1920177"/>
                <a:gd name="connsiteY1-48" fmla="*/ 539306 h 1274796"/>
                <a:gd name="connsiteX2-49" fmla="*/ 1633135 w 1920177"/>
                <a:gd name="connsiteY2-50" fmla="*/ 367101 h 1274796"/>
                <a:gd name="connsiteX3-51" fmla="*/ 1431946 w 1920177"/>
                <a:gd name="connsiteY3-52" fmla="*/ 220229 h 1274796"/>
                <a:gd name="connsiteX4-53" fmla="*/ 1122124 w 1920177"/>
                <a:gd name="connsiteY4-54" fmla="*/ 73112 h 1274796"/>
                <a:gd name="connsiteX5-55" fmla="*/ 816931 w 1920177"/>
                <a:gd name="connsiteY5-56" fmla="*/ 2964 h 1274796"/>
                <a:gd name="connsiteX6-57" fmla="*/ 573360 w 1920177"/>
                <a:gd name="connsiteY6-58" fmla="*/ 15630 h 1274796"/>
                <a:gd name="connsiteX7-59" fmla="*/ 289114 w 1920177"/>
                <a:gd name="connsiteY7-60" fmla="*/ 113058 h 1274796"/>
                <a:gd name="connsiteX8-61" fmla="*/ 102052 w 1920177"/>
                <a:gd name="connsiteY8-62" fmla="*/ 262123 h 1274796"/>
                <a:gd name="connsiteX9-63" fmla="*/ 56991 w 1920177"/>
                <a:gd name="connsiteY9-64" fmla="*/ 711266 h 1274796"/>
                <a:gd name="connsiteX10-65" fmla="*/ 258180 w 1920177"/>
                <a:gd name="connsiteY10-66" fmla="*/ 899302 h 1274796"/>
                <a:gd name="connsiteX11-67" fmla="*/ 549977 w 1920177"/>
                <a:gd name="connsiteY11-68" fmla="*/ 1050316 h 1274796"/>
                <a:gd name="connsiteX12-69" fmla="*/ 879772 w 1920177"/>
                <a:gd name="connsiteY12-70" fmla="*/ 1181844 h 1274796"/>
                <a:gd name="connsiteX13-71" fmla="*/ 1159634 w 1920177"/>
                <a:gd name="connsiteY13-72" fmla="*/ 1270503 h 1274796"/>
                <a:gd name="connsiteX14-73" fmla="*/ 1272163 w 1920177"/>
                <a:gd name="connsiteY14-74" fmla="*/ 1270503 h 1274796"/>
                <a:gd name="connsiteX15-75" fmla="*/ 1408076 w 1920177"/>
                <a:gd name="connsiteY15-76" fmla="*/ 1214239 h 1274796"/>
                <a:gd name="connsiteX16-77" fmla="*/ 1738844 w 1920177"/>
                <a:gd name="connsiteY16-78" fmla="*/ 964579 h 1274796"/>
                <a:gd name="connsiteX17-79" fmla="*/ 1784879 w 1920177"/>
                <a:gd name="connsiteY17-80" fmla="*/ 918301 h 1274796"/>
                <a:gd name="connsiteX18-81" fmla="*/ 1836029 w 1920177"/>
                <a:gd name="connsiteY18-82" fmla="*/ 859600 h 1274796"/>
                <a:gd name="connsiteX19-83" fmla="*/ 1910805 w 1920177"/>
                <a:gd name="connsiteY19-84" fmla="*/ 735136 h 1274796"/>
                <a:gd name="connsiteX20-85" fmla="*/ 1895460 w 1920177"/>
                <a:gd name="connsiteY20-86" fmla="*/ 616030 h 1274796"/>
                <a:gd name="connsiteX0-87" fmla="*/ 1895460 w 1920177"/>
                <a:gd name="connsiteY0-88" fmla="*/ 616030 h 1274796"/>
                <a:gd name="connsiteX1-89" fmla="*/ 1829939 w 1920177"/>
                <a:gd name="connsiteY1-90" fmla="*/ 539306 h 1274796"/>
                <a:gd name="connsiteX2-91" fmla="*/ 1633135 w 1920177"/>
                <a:gd name="connsiteY2-92" fmla="*/ 367101 h 1274796"/>
                <a:gd name="connsiteX3-93" fmla="*/ 1431946 w 1920177"/>
                <a:gd name="connsiteY3-94" fmla="*/ 220229 h 1274796"/>
                <a:gd name="connsiteX4-95" fmla="*/ 1122124 w 1920177"/>
                <a:gd name="connsiteY4-96" fmla="*/ 73112 h 1274796"/>
                <a:gd name="connsiteX5-97" fmla="*/ 816931 w 1920177"/>
                <a:gd name="connsiteY5-98" fmla="*/ 2964 h 1274796"/>
                <a:gd name="connsiteX6-99" fmla="*/ 573360 w 1920177"/>
                <a:gd name="connsiteY6-100" fmla="*/ 15630 h 1274796"/>
                <a:gd name="connsiteX7-101" fmla="*/ 289114 w 1920177"/>
                <a:gd name="connsiteY7-102" fmla="*/ 113058 h 1274796"/>
                <a:gd name="connsiteX8-103" fmla="*/ 102052 w 1920177"/>
                <a:gd name="connsiteY8-104" fmla="*/ 262123 h 1274796"/>
                <a:gd name="connsiteX9-105" fmla="*/ 56991 w 1920177"/>
                <a:gd name="connsiteY9-106" fmla="*/ 711266 h 1274796"/>
                <a:gd name="connsiteX10-107" fmla="*/ 258180 w 1920177"/>
                <a:gd name="connsiteY10-108" fmla="*/ 899302 h 1274796"/>
                <a:gd name="connsiteX11-109" fmla="*/ 549977 w 1920177"/>
                <a:gd name="connsiteY11-110" fmla="*/ 1050316 h 1274796"/>
                <a:gd name="connsiteX12-111" fmla="*/ 879772 w 1920177"/>
                <a:gd name="connsiteY12-112" fmla="*/ 1181844 h 1274796"/>
                <a:gd name="connsiteX13-113" fmla="*/ 1159634 w 1920177"/>
                <a:gd name="connsiteY13-114" fmla="*/ 1270503 h 1274796"/>
                <a:gd name="connsiteX14-115" fmla="*/ 1272163 w 1920177"/>
                <a:gd name="connsiteY14-116" fmla="*/ 1270503 h 1274796"/>
                <a:gd name="connsiteX15-117" fmla="*/ 1408076 w 1920177"/>
                <a:gd name="connsiteY15-118" fmla="*/ 1214239 h 1274796"/>
                <a:gd name="connsiteX16-119" fmla="*/ 1738844 w 1920177"/>
                <a:gd name="connsiteY16-120" fmla="*/ 964579 h 1274796"/>
                <a:gd name="connsiteX17-121" fmla="*/ 1836029 w 1920177"/>
                <a:gd name="connsiteY17-122" fmla="*/ 859600 h 1274796"/>
                <a:gd name="connsiteX18-123" fmla="*/ 1910805 w 1920177"/>
                <a:gd name="connsiteY18-124" fmla="*/ 735136 h 1274796"/>
                <a:gd name="connsiteX19-125" fmla="*/ 1895460 w 1920177"/>
                <a:gd name="connsiteY19-126" fmla="*/ 616030 h 1274796"/>
                <a:gd name="connsiteX0-127" fmla="*/ 1895460 w 1920177"/>
                <a:gd name="connsiteY0-128" fmla="*/ 616030 h 1274796"/>
                <a:gd name="connsiteX1-129" fmla="*/ 1829939 w 1920177"/>
                <a:gd name="connsiteY1-130" fmla="*/ 539306 h 1274796"/>
                <a:gd name="connsiteX2-131" fmla="*/ 1633135 w 1920177"/>
                <a:gd name="connsiteY2-132" fmla="*/ 367101 h 1274796"/>
                <a:gd name="connsiteX3-133" fmla="*/ 1431946 w 1920177"/>
                <a:gd name="connsiteY3-134" fmla="*/ 220229 h 1274796"/>
                <a:gd name="connsiteX4-135" fmla="*/ 1122124 w 1920177"/>
                <a:gd name="connsiteY4-136" fmla="*/ 73112 h 1274796"/>
                <a:gd name="connsiteX5-137" fmla="*/ 816931 w 1920177"/>
                <a:gd name="connsiteY5-138" fmla="*/ 2964 h 1274796"/>
                <a:gd name="connsiteX6-139" fmla="*/ 573360 w 1920177"/>
                <a:gd name="connsiteY6-140" fmla="*/ 15630 h 1274796"/>
                <a:gd name="connsiteX7-141" fmla="*/ 289114 w 1920177"/>
                <a:gd name="connsiteY7-142" fmla="*/ 113058 h 1274796"/>
                <a:gd name="connsiteX8-143" fmla="*/ 102052 w 1920177"/>
                <a:gd name="connsiteY8-144" fmla="*/ 262123 h 1274796"/>
                <a:gd name="connsiteX9-145" fmla="*/ 56991 w 1920177"/>
                <a:gd name="connsiteY9-146" fmla="*/ 711266 h 1274796"/>
                <a:gd name="connsiteX10-147" fmla="*/ 258180 w 1920177"/>
                <a:gd name="connsiteY10-148" fmla="*/ 899302 h 1274796"/>
                <a:gd name="connsiteX11-149" fmla="*/ 549977 w 1920177"/>
                <a:gd name="connsiteY11-150" fmla="*/ 1050316 h 1274796"/>
                <a:gd name="connsiteX12-151" fmla="*/ 879772 w 1920177"/>
                <a:gd name="connsiteY12-152" fmla="*/ 1181844 h 1274796"/>
                <a:gd name="connsiteX13-153" fmla="*/ 1159634 w 1920177"/>
                <a:gd name="connsiteY13-154" fmla="*/ 1270503 h 1274796"/>
                <a:gd name="connsiteX14-155" fmla="*/ 1272163 w 1920177"/>
                <a:gd name="connsiteY14-156" fmla="*/ 1270503 h 1274796"/>
                <a:gd name="connsiteX15-157" fmla="*/ 1408076 w 1920177"/>
                <a:gd name="connsiteY15-158" fmla="*/ 1214239 h 1274796"/>
                <a:gd name="connsiteX16-159" fmla="*/ 1738844 w 1920177"/>
                <a:gd name="connsiteY16-160" fmla="*/ 964579 h 1274796"/>
                <a:gd name="connsiteX17-161" fmla="*/ 1836029 w 1920177"/>
                <a:gd name="connsiteY17-162" fmla="*/ 859600 h 1274796"/>
                <a:gd name="connsiteX18-163" fmla="*/ 1910805 w 1920177"/>
                <a:gd name="connsiteY18-164" fmla="*/ 735136 h 1274796"/>
                <a:gd name="connsiteX19-165" fmla="*/ 1895460 w 1920177"/>
                <a:gd name="connsiteY19-166" fmla="*/ 616030 h 1274796"/>
                <a:gd name="connsiteX0-167" fmla="*/ 1895460 w 1920177"/>
                <a:gd name="connsiteY0-168" fmla="*/ 616030 h 1276419"/>
                <a:gd name="connsiteX1-169" fmla="*/ 1829939 w 1920177"/>
                <a:gd name="connsiteY1-170" fmla="*/ 539306 h 1276419"/>
                <a:gd name="connsiteX2-171" fmla="*/ 1633135 w 1920177"/>
                <a:gd name="connsiteY2-172" fmla="*/ 367101 h 1276419"/>
                <a:gd name="connsiteX3-173" fmla="*/ 1431946 w 1920177"/>
                <a:gd name="connsiteY3-174" fmla="*/ 220229 h 1276419"/>
                <a:gd name="connsiteX4-175" fmla="*/ 1122124 w 1920177"/>
                <a:gd name="connsiteY4-176" fmla="*/ 73112 h 1276419"/>
                <a:gd name="connsiteX5-177" fmla="*/ 816931 w 1920177"/>
                <a:gd name="connsiteY5-178" fmla="*/ 2964 h 1276419"/>
                <a:gd name="connsiteX6-179" fmla="*/ 573360 w 1920177"/>
                <a:gd name="connsiteY6-180" fmla="*/ 15630 h 1276419"/>
                <a:gd name="connsiteX7-181" fmla="*/ 289114 w 1920177"/>
                <a:gd name="connsiteY7-182" fmla="*/ 113058 h 1276419"/>
                <a:gd name="connsiteX8-183" fmla="*/ 102052 w 1920177"/>
                <a:gd name="connsiteY8-184" fmla="*/ 262123 h 1276419"/>
                <a:gd name="connsiteX9-185" fmla="*/ 56991 w 1920177"/>
                <a:gd name="connsiteY9-186" fmla="*/ 711266 h 1276419"/>
                <a:gd name="connsiteX10-187" fmla="*/ 258180 w 1920177"/>
                <a:gd name="connsiteY10-188" fmla="*/ 899302 h 1276419"/>
                <a:gd name="connsiteX11-189" fmla="*/ 549977 w 1920177"/>
                <a:gd name="connsiteY11-190" fmla="*/ 1050316 h 1276419"/>
                <a:gd name="connsiteX12-191" fmla="*/ 879772 w 1920177"/>
                <a:gd name="connsiteY12-192" fmla="*/ 1181844 h 1276419"/>
                <a:gd name="connsiteX13-193" fmla="*/ 1159634 w 1920177"/>
                <a:gd name="connsiteY13-194" fmla="*/ 1270503 h 1276419"/>
                <a:gd name="connsiteX14-195" fmla="*/ 1272163 w 1920177"/>
                <a:gd name="connsiteY14-196" fmla="*/ 1270503 h 1276419"/>
                <a:gd name="connsiteX15-197" fmla="*/ 1414234 w 1920177"/>
                <a:gd name="connsiteY15-198" fmla="*/ 1211160 h 1276419"/>
                <a:gd name="connsiteX16-199" fmla="*/ 1738844 w 1920177"/>
                <a:gd name="connsiteY16-200" fmla="*/ 964579 h 1276419"/>
                <a:gd name="connsiteX17-201" fmla="*/ 1836029 w 1920177"/>
                <a:gd name="connsiteY17-202" fmla="*/ 859600 h 1276419"/>
                <a:gd name="connsiteX18-203" fmla="*/ 1910805 w 1920177"/>
                <a:gd name="connsiteY18-204" fmla="*/ 735136 h 1276419"/>
                <a:gd name="connsiteX19-205" fmla="*/ 1895460 w 1920177"/>
                <a:gd name="connsiteY19-206" fmla="*/ 616030 h 1276419"/>
                <a:gd name="connsiteX0-207" fmla="*/ 1895460 w 1920177"/>
                <a:gd name="connsiteY0-208" fmla="*/ 616030 h 1275785"/>
                <a:gd name="connsiteX1-209" fmla="*/ 1829939 w 1920177"/>
                <a:gd name="connsiteY1-210" fmla="*/ 539306 h 1275785"/>
                <a:gd name="connsiteX2-211" fmla="*/ 1633135 w 1920177"/>
                <a:gd name="connsiteY2-212" fmla="*/ 367101 h 1275785"/>
                <a:gd name="connsiteX3-213" fmla="*/ 1431946 w 1920177"/>
                <a:gd name="connsiteY3-214" fmla="*/ 220229 h 1275785"/>
                <a:gd name="connsiteX4-215" fmla="*/ 1122124 w 1920177"/>
                <a:gd name="connsiteY4-216" fmla="*/ 73112 h 1275785"/>
                <a:gd name="connsiteX5-217" fmla="*/ 816931 w 1920177"/>
                <a:gd name="connsiteY5-218" fmla="*/ 2964 h 1275785"/>
                <a:gd name="connsiteX6-219" fmla="*/ 573360 w 1920177"/>
                <a:gd name="connsiteY6-220" fmla="*/ 15630 h 1275785"/>
                <a:gd name="connsiteX7-221" fmla="*/ 289114 w 1920177"/>
                <a:gd name="connsiteY7-222" fmla="*/ 113058 h 1275785"/>
                <a:gd name="connsiteX8-223" fmla="*/ 102052 w 1920177"/>
                <a:gd name="connsiteY8-224" fmla="*/ 262123 h 1275785"/>
                <a:gd name="connsiteX9-225" fmla="*/ 56991 w 1920177"/>
                <a:gd name="connsiteY9-226" fmla="*/ 711266 h 1275785"/>
                <a:gd name="connsiteX10-227" fmla="*/ 258180 w 1920177"/>
                <a:gd name="connsiteY10-228" fmla="*/ 899302 h 1275785"/>
                <a:gd name="connsiteX11-229" fmla="*/ 549977 w 1920177"/>
                <a:gd name="connsiteY11-230" fmla="*/ 1050316 h 1275785"/>
                <a:gd name="connsiteX12-231" fmla="*/ 879772 w 1920177"/>
                <a:gd name="connsiteY12-232" fmla="*/ 1181844 h 1275785"/>
                <a:gd name="connsiteX13-233" fmla="*/ 1159634 w 1920177"/>
                <a:gd name="connsiteY13-234" fmla="*/ 1270503 h 1275785"/>
                <a:gd name="connsiteX14-235" fmla="*/ 1272163 w 1920177"/>
                <a:gd name="connsiteY14-236" fmla="*/ 1270503 h 1275785"/>
                <a:gd name="connsiteX15-237" fmla="*/ 1420392 w 1920177"/>
                <a:gd name="connsiteY15-238" fmla="*/ 1220396 h 1275785"/>
                <a:gd name="connsiteX16-239" fmla="*/ 1738844 w 1920177"/>
                <a:gd name="connsiteY16-240" fmla="*/ 964579 h 1275785"/>
                <a:gd name="connsiteX17-241" fmla="*/ 1836029 w 1920177"/>
                <a:gd name="connsiteY17-242" fmla="*/ 859600 h 1275785"/>
                <a:gd name="connsiteX18-243" fmla="*/ 1910805 w 1920177"/>
                <a:gd name="connsiteY18-244" fmla="*/ 735136 h 1275785"/>
                <a:gd name="connsiteX19-245" fmla="*/ 1895460 w 1920177"/>
                <a:gd name="connsiteY19-246" fmla="*/ 616030 h 1275785"/>
                <a:gd name="connsiteX0-247" fmla="*/ 1895460 w 1920177"/>
                <a:gd name="connsiteY0-248" fmla="*/ 616030 h 1275995"/>
                <a:gd name="connsiteX1-249" fmla="*/ 1829939 w 1920177"/>
                <a:gd name="connsiteY1-250" fmla="*/ 539306 h 1275995"/>
                <a:gd name="connsiteX2-251" fmla="*/ 1633135 w 1920177"/>
                <a:gd name="connsiteY2-252" fmla="*/ 367101 h 1275995"/>
                <a:gd name="connsiteX3-253" fmla="*/ 1431946 w 1920177"/>
                <a:gd name="connsiteY3-254" fmla="*/ 220229 h 1275995"/>
                <a:gd name="connsiteX4-255" fmla="*/ 1122124 w 1920177"/>
                <a:gd name="connsiteY4-256" fmla="*/ 73112 h 1275995"/>
                <a:gd name="connsiteX5-257" fmla="*/ 816931 w 1920177"/>
                <a:gd name="connsiteY5-258" fmla="*/ 2964 h 1275995"/>
                <a:gd name="connsiteX6-259" fmla="*/ 573360 w 1920177"/>
                <a:gd name="connsiteY6-260" fmla="*/ 15630 h 1275995"/>
                <a:gd name="connsiteX7-261" fmla="*/ 289114 w 1920177"/>
                <a:gd name="connsiteY7-262" fmla="*/ 113058 h 1275995"/>
                <a:gd name="connsiteX8-263" fmla="*/ 102052 w 1920177"/>
                <a:gd name="connsiteY8-264" fmla="*/ 262123 h 1275995"/>
                <a:gd name="connsiteX9-265" fmla="*/ 56991 w 1920177"/>
                <a:gd name="connsiteY9-266" fmla="*/ 711266 h 1275995"/>
                <a:gd name="connsiteX10-267" fmla="*/ 258180 w 1920177"/>
                <a:gd name="connsiteY10-268" fmla="*/ 899302 h 1275995"/>
                <a:gd name="connsiteX11-269" fmla="*/ 549977 w 1920177"/>
                <a:gd name="connsiteY11-270" fmla="*/ 1050316 h 1275995"/>
                <a:gd name="connsiteX12-271" fmla="*/ 879772 w 1920177"/>
                <a:gd name="connsiteY12-272" fmla="*/ 1181844 h 1275995"/>
                <a:gd name="connsiteX13-273" fmla="*/ 1159634 w 1920177"/>
                <a:gd name="connsiteY13-274" fmla="*/ 1270503 h 1275995"/>
                <a:gd name="connsiteX14-275" fmla="*/ 1272163 w 1920177"/>
                <a:gd name="connsiteY14-276" fmla="*/ 1270503 h 1275995"/>
                <a:gd name="connsiteX15-277" fmla="*/ 1417313 w 1920177"/>
                <a:gd name="connsiteY15-278" fmla="*/ 1217317 h 1275995"/>
                <a:gd name="connsiteX16-279" fmla="*/ 1738844 w 1920177"/>
                <a:gd name="connsiteY16-280" fmla="*/ 964579 h 1275995"/>
                <a:gd name="connsiteX17-281" fmla="*/ 1836029 w 1920177"/>
                <a:gd name="connsiteY17-282" fmla="*/ 859600 h 1275995"/>
                <a:gd name="connsiteX18-283" fmla="*/ 1910805 w 1920177"/>
                <a:gd name="connsiteY18-284" fmla="*/ 735136 h 1275995"/>
                <a:gd name="connsiteX19-285" fmla="*/ 1895460 w 1920177"/>
                <a:gd name="connsiteY19-286" fmla="*/ 616030 h 12759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1" fmla="*/ 1791460 w 1833764"/>
                <a:gd name="connsiteY0-2" fmla="*/ 766733 h 1104823"/>
                <a:gd name="connsiteX1-3" fmla="*/ 1831162 w 1833764"/>
                <a:gd name="connsiteY1-4" fmla="*/ 653716 h 1104823"/>
                <a:gd name="connsiteX2-5" fmla="*/ 1824098 w 1833764"/>
                <a:gd name="connsiteY2-6" fmla="*/ 635692 h 1104823"/>
                <a:gd name="connsiteX3-7" fmla="*/ 1747617 w 1833764"/>
                <a:gd name="connsiteY3-8" fmla="*/ 538507 h 1104823"/>
                <a:gd name="connsiteX4-9" fmla="*/ 1524994 w 1833764"/>
                <a:gd name="connsiteY4-10" fmla="*/ 346087 h 1104823"/>
                <a:gd name="connsiteX5-11" fmla="*/ 1378121 w 1833764"/>
                <a:gd name="connsiteY5-12" fmla="*/ 237942 h 1104823"/>
                <a:gd name="connsiteX6-13" fmla="*/ 945053 w 1833764"/>
                <a:gd name="connsiteY6-14" fmla="*/ 43086 h 1104823"/>
                <a:gd name="connsiteX7-15" fmla="*/ 720481 w 1833764"/>
                <a:gd name="connsiteY7-16" fmla="*/ 3384 h 1104823"/>
                <a:gd name="connsiteX8-17" fmla="*/ 583594 w 1833764"/>
                <a:gd name="connsiteY8-18" fmla="*/ 5576 h 1104823"/>
                <a:gd name="connsiteX9-19" fmla="*/ 245519 w 1833764"/>
                <a:gd name="connsiteY9-20" fmla="*/ 96428 h 1104823"/>
                <a:gd name="connsiteX10-21" fmla="*/ 26549 w 1833764"/>
                <a:gd name="connsiteY10-22" fmla="*/ 262786 h 1104823"/>
                <a:gd name="connsiteX11-23" fmla="*/ 0 w 1833764"/>
                <a:gd name="connsiteY11-24" fmla="*/ 301757 h 1104823"/>
                <a:gd name="connsiteX12-25" fmla="*/ 104492 w 1833764"/>
                <a:gd name="connsiteY12-26" fmla="*/ 282759 h 1104823"/>
                <a:gd name="connsiteX13-27" fmla="*/ 252826 w 1833764"/>
                <a:gd name="connsiteY13-28" fmla="*/ 318807 h 1104823"/>
                <a:gd name="connsiteX14-29" fmla="*/ 388982 w 1833764"/>
                <a:gd name="connsiteY14-30" fmla="*/ 386276 h 1104823"/>
                <a:gd name="connsiteX15-31" fmla="*/ 549738 w 1833764"/>
                <a:gd name="connsiteY15-32" fmla="*/ 495639 h 1104823"/>
                <a:gd name="connsiteX16-33" fmla="*/ 739236 w 1833764"/>
                <a:gd name="connsiteY16-34" fmla="*/ 655421 h 1104823"/>
                <a:gd name="connsiteX17-35" fmla="*/ 739236 w 1833764"/>
                <a:gd name="connsiteY17-36" fmla="*/ 655421 h 1104823"/>
                <a:gd name="connsiteX18-37" fmla="*/ 968192 w 1833764"/>
                <a:gd name="connsiteY18-38" fmla="*/ 833471 h 1104823"/>
                <a:gd name="connsiteX19-39" fmla="*/ 968192 w 1833764"/>
                <a:gd name="connsiteY19-40" fmla="*/ 833471 h 1104823"/>
                <a:gd name="connsiteX20-41" fmla="*/ 1216390 w 1833764"/>
                <a:gd name="connsiteY20-42" fmla="*/ 1002996 h 1104823"/>
                <a:gd name="connsiteX21-43" fmla="*/ 1343047 w 1833764"/>
                <a:gd name="connsiteY21-44" fmla="*/ 1085810 h 1104823"/>
                <a:gd name="connsiteX22-45" fmla="*/ 1386646 w 1833764"/>
                <a:gd name="connsiteY22-46" fmla="*/ 1104808 h 1104823"/>
                <a:gd name="connsiteX23-47" fmla="*/ 1441449 w 1833764"/>
                <a:gd name="connsiteY23-48" fmla="*/ 1076310 h 1104823"/>
                <a:gd name="connsiteX24-49" fmla="*/ 1791460 w 1833764"/>
                <a:gd name="connsiteY24-50" fmla="*/ 766733 h 1104823"/>
                <a:gd name="connsiteX25-51" fmla="*/ 840318 w 1833764"/>
                <a:gd name="connsiteY25-52" fmla="*/ 736286 h 1104823"/>
                <a:gd name="connsiteX26-53" fmla="*/ 841779 w 1833764"/>
                <a:gd name="connsiteY26-54" fmla="*/ 738235 h 1104823"/>
                <a:gd name="connsiteX27-55" fmla="*/ 840318 w 1833764"/>
                <a:gd name="connsiteY27-56" fmla="*/ 736286 h 1104823"/>
                <a:gd name="connsiteX28-57" fmla="*/ 1254631 w 1833764"/>
                <a:gd name="connsiteY28-58" fmla="*/ 1026135 h 1104823"/>
                <a:gd name="connsiteX29-59" fmla="*/ 1254631 w 1833764"/>
                <a:gd name="connsiteY29-60" fmla="*/ 1026135 h 1104823"/>
                <a:gd name="connsiteX30-61" fmla="*/ 1256092 w 1833764"/>
                <a:gd name="connsiteY30-62" fmla="*/ 1028083 h 1104823"/>
                <a:gd name="connsiteX31-63" fmla="*/ 1254631 w 1833764"/>
                <a:gd name="connsiteY31-64" fmla="*/ 1026135 h 1104823"/>
                <a:gd name="connsiteX0-65" fmla="*/ 1791460 w 1834540"/>
                <a:gd name="connsiteY0-66" fmla="*/ 766733 h 1104823"/>
                <a:gd name="connsiteX1-67" fmla="*/ 1824098 w 1834540"/>
                <a:gd name="connsiteY1-68" fmla="*/ 635692 h 1104823"/>
                <a:gd name="connsiteX2-69" fmla="*/ 1747617 w 1834540"/>
                <a:gd name="connsiteY2-70" fmla="*/ 538507 h 1104823"/>
                <a:gd name="connsiteX3-71" fmla="*/ 1524994 w 1834540"/>
                <a:gd name="connsiteY3-72" fmla="*/ 346087 h 1104823"/>
                <a:gd name="connsiteX4-73" fmla="*/ 1378121 w 1834540"/>
                <a:gd name="connsiteY4-74" fmla="*/ 237942 h 1104823"/>
                <a:gd name="connsiteX5-75" fmla="*/ 945053 w 1834540"/>
                <a:gd name="connsiteY5-76" fmla="*/ 43086 h 1104823"/>
                <a:gd name="connsiteX6-77" fmla="*/ 720481 w 1834540"/>
                <a:gd name="connsiteY6-78" fmla="*/ 3384 h 1104823"/>
                <a:gd name="connsiteX7-79" fmla="*/ 583594 w 1834540"/>
                <a:gd name="connsiteY7-80" fmla="*/ 5576 h 1104823"/>
                <a:gd name="connsiteX8-81" fmla="*/ 245519 w 1834540"/>
                <a:gd name="connsiteY8-82" fmla="*/ 96428 h 1104823"/>
                <a:gd name="connsiteX9-83" fmla="*/ 26549 w 1834540"/>
                <a:gd name="connsiteY9-84" fmla="*/ 262786 h 1104823"/>
                <a:gd name="connsiteX10-85" fmla="*/ 0 w 1834540"/>
                <a:gd name="connsiteY10-86" fmla="*/ 301757 h 1104823"/>
                <a:gd name="connsiteX11-87" fmla="*/ 104492 w 1834540"/>
                <a:gd name="connsiteY11-88" fmla="*/ 282759 h 1104823"/>
                <a:gd name="connsiteX12-89" fmla="*/ 252826 w 1834540"/>
                <a:gd name="connsiteY12-90" fmla="*/ 318807 h 1104823"/>
                <a:gd name="connsiteX13-91" fmla="*/ 388982 w 1834540"/>
                <a:gd name="connsiteY13-92" fmla="*/ 386276 h 1104823"/>
                <a:gd name="connsiteX14-93" fmla="*/ 549738 w 1834540"/>
                <a:gd name="connsiteY14-94" fmla="*/ 495639 h 1104823"/>
                <a:gd name="connsiteX15-95" fmla="*/ 739236 w 1834540"/>
                <a:gd name="connsiteY15-96" fmla="*/ 655421 h 1104823"/>
                <a:gd name="connsiteX16-97" fmla="*/ 739236 w 1834540"/>
                <a:gd name="connsiteY16-98" fmla="*/ 655421 h 1104823"/>
                <a:gd name="connsiteX17-99" fmla="*/ 968192 w 1834540"/>
                <a:gd name="connsiteY17-100" fmla="*/ 833471 h 1104823"/>
                <a:gd name="connsiteX18-101" fmla="*/ 968192 w 1834540"/>
                <a:gd name="connsiteY18-102" fmla="*/ 833471 h 1104823"/>
                <a:gd name="connsiteX19-103" fmla="*/ 1216390 w 1834540"/>
                <a:gd name="connsiteY19-104" fmla="*/ 1002996 h 1104823"/>
                <a:gd name="connsiteX20-105" fmla="*/ 1343047 w 1834540"/>
                <a:gd name="connsiteY20-106" fmla="*/ 1085810 h 1104823"/>
                <a:gd name="connsiteX21-107" fmla="*/ 1386646 w 1834540"/>
                <a:gd name="connsiteY21-108" fmla="*/ 1104808 h 1104823"/>
                <a:gd name="connsiteX22-109" fmla="*/ 1441449 w 1834540"/>
                <a:gd name="connsiteY22-110" fmla="*/ 1076310 h 1104823"/>
                <a:gd name="connsiteX23-111" fmla="*/ 1791460 w 1834540"/>
                <a:gd name="connsiteY23-112" fmla="*/ 766733 h 1104823"/>
                <a:gd name="connsiteX24-113" fmla="*/ 840318 w 1834540"/>
                <a:gd name="connsiteY24-114" fmla="*/ 736286 h 1104823"/>
                <a:gd name="connsiteX25-115" fmla="*/ 841779 w 1834540"/>
                <a:gd name="connsiteY25-116" fmla="*/ 738235 h 1104823"/>
                <a:gd name="connsiteX26-117" fmla="*/ 840318 w 1834540"/>
                <a:gd name="connsiteY26-118" fmla="*/ 736286 h 1104823"/>
                <a:gd name="connsiteX27-119" fmla="*/ 1254631 w 1834540"/>
                <a:gd name="connsiteY27-120" fmla="*/ 1026135 h 1104823"/>
                <a:gd name="connsiteX28-121" fmla="*/ 1254631 w 1834540"/>
                <a:gd name="connsiteY28-122" fmla="*/ 1026135 h 1104823"/>
                <a:gd name="connsiteX29-123" fmla="*/ 1256092 w 1834540"/>
                <a:gd name="connsiteY29-124" fmla="*/ 1028083 h 1104823"/>
                <a:gd name="connsiteX30-125" fmla="*/ 1254631 w 1834540"/>
                <a:gd name="connsiteY30-126" fmla="*/ 1026135 h 1104823"/>
                <a:gd name="connsiteX0-127" fmla="*/ 1782224 w 1830891"/>
                <a:gd name="connsiteY0-128" fmla="*/ 754418 h 1109932"/>
                <a:gd name="connsiteX1-129" fmla="*/ 1824098 w 1830891"/>
                <a:gd name="connsiteY1-130" fmla="*/ 635692 h 1109932"/>
                <a:gd name="connsiteX2-131" fmla="*/ 1747617 w 1830891"/>
                <a:gd name="connsiteY2-132" fmla="*/ 538507 h 1109932"/>
                <a:gd name="connsiteX3-133" fmla="*/ 1524994 w 1830891"/>
                <a:gd name="connsiteY3-134" fmla="*/ 346087 h 1109932"/>
                <a:gd name="connsiteX4-135" fmla="*/ 1378121 w 1830891"/>
                <a:gd name="connsiteY4-136" fmla="*/ 237942 h 1109932"/>
                <a:gd name="connsiteX5-137" fmla="*/ 945053 w 1830891"/>
                <a:gd name="connsiteY5-138" fmla="*/ 43086 h 1109932"/>
                <a:gd name="connsiteX6-139" fmla="*/ 720481 w 1830891"/>
                <a:gd name="connsiteY6-140" fmla="*/ 3384 h 1109932"/>
                <a:gd name="connsiteX7-141" fmla="*/ 583594 w 1830891"/>
                <a:gd name="connsiteY7-142" fmla="*/ 5576 h 1109932"/>
                <a:gd name="connsiteX8-143" fmla="*/ 245519 w 1830891"/>
                <a:gd name="connsiteY8-144" fmla="*/ 96428 h 1109932"/>
                <a:gd name="connsiteX9-145" fmla="*/ 26549 w 1830891"/>
                <a:gd name="connsiteY9-146" fmla="*/ 262786 h 1109932"/>
                <a:gd name="connsiteX10-147" fmla="*/ 0 w 1830891"/>
                <a:gd name="connsiteY10-148" fmla="*/ 301757 h 1109932"/>
                <a:gd name="connsiteX11-149" fmla="*/ 104492 w 1830891"/>
                <a:gd name="connsiteY11-150" fmla="*/ 282759 h 1109932"/>
                <a:gd name="connsiteX12-151" fmla="*/ 252826 w 1830891"/>
                <a:gd name="connsiteY12-152" fmla="*/ 318807 h 1109932"/>
                <a:gd name="connsiteX13-153" fmla="*/ 388982 w 1830891"/>
                <a:gd name="connsiteY13-154" fmla="*/ 386276 h 1109932"/>
                <a:gd name="connsiteX14-155" fmla="*/ 549738 w 1830891"/>
                <a:gd name="connsiteY14-156" fmla="*/ 495639 h 1109932"/>
                <a:gd name="connsiteX15-157" fmla="*/ 739236 w 1830891"/>
                <a:gd name="connsiteY15-158" fmla="*/ 655421 h 1109932"/>
                <a:gd name="connsiteX16-159" fmla="*/ 739236 w 1830891"/>
                <a:gd name="connsiteY16-160" fmla="*/ 655421 h 1109932"/>
                <a:gd name="connsiteX17-161" fmla="*/ 968192 w 1830891"/>
                <a:gd name="connsiteY17-162" fmla="*/ 833471 h 1109932"/>
                <a:gd name="connsiteX18-163" fmla="*/ 968192 w 1830891"/>
                <a:gd name="connsiteY18-164" fmla="*/ 833471 h 1109932"/>
                <a:gd name="connsiteX19-165" fmla="*/ 1216390 w 1830891"/>
                <a:gd name="connsiteY19-166" fmla="*/ 1002996 h 1109932"/>
                <a:gd name="connsiteX20-167" fmla="*/ 1343047 w 1830891"/>
                <a:gd name="connsiteY20-168" fmla="*/ 1085810 h 1109932"/>
                <a:gd name="connsiteX21-169" fmla="*/ 1386646 w 1830891"/>
                <a:gd name="connsiteY21-170" fmla="*/ 1104808 h 1109932"/>
                <a:gd name="connsiteX22-171" fmla="*/ 1441449 w 1830891"/>
                <a:gd name="connsiteY22-172" fmla="*/ 1076310 h 1109932"/>
                <a:gd name="connsiteX23-173" fmla="*/ 1782224 w 1830891"/>
                <a:gd name="connsiteY23-174" fmla="*/ 754418 h 1109932"/>
                <a:gd name="connsiteX24-175" fmla="*/ 840318 w 1830891"/>
                <a:gd name="connsiteY24-176" fmla="*/ 736286 h 1109932"/>
                <a:gd name="connsiteX25-177" fmla="*/ 841779 w 1830891"/>
                <a:gd name="connsiteY25-178" fmla="*/ 738235 h 1109932"/>
                <a:gd name="connsiteX26-179" fmla="*/ 840318 w 1830891"/>
                <a:gd name="connsiteY26-180" fmla="*/ 736286 h 1109932"/>
                <a:gd name="connsiteX27-181" fmla="*/ 1254631 w 1830891"/>
                <a:gd name="connsiteY27-182" fmla="*/ 1026135 h 1109932"/>
                <a:gd name="connsiteX28-183" fmla="*/ 1254631 w 1830891"/>
                <a:gd name="connsiteY28-184" fmla="*/ 1026135 h 1109932"/>
                <a:gd name="connsiteX29-185" fmla="*/ 1256092 w 1830891"/>
                <a:gd name="connsiteY29-186" fmla="*/ 1028083 h 1109932"/>
                <a:gd name="connsiteX30-187" fmla="*/ 1254631 w 1830891"/>
                <a:gd name="connsiteY30-188" fmla="*/ 1026135 h 1109932"/>
                <a:gd name="connsiteX0-189" fmla="*/ 1782224 w 1830891"/>
                <a:gd name="connsiteY0-190" fmla="*/ 754418 h 1109932"/>
                <a:gd name="connsiteX1-191" fmla="*/ 1824098 w 1830891"/>
                <a:gd name="connsiteY1-192" fmla="*/ 635692 h 1109932"/>
                <a:gd name="connsiteX2-193" fmla="*/ 1747617 w 1830891"/>
                <a:gd name="connsiteY2-194" fmla="*/ 538507 h 1109932"/>
                <a:gd name="connsiteX3-195" fmla="*/ 1524994 w 1830891"/>
                <a:gd name="connsiteY3-196" fmla="*/ 346087 h 1109932"/>
                <a:gd name="connsiteX4-197" fmla="*/ 1378121 w 1830891"/>
                <a:gd name="connsiteY4-198" fmla="*/ 237942 h 1109932"/>
                <a:gd name="connsiteX5-199" fmla="*/ 945053 w 1830891"/>
                <a:gd name="connsiteY5-200" fmla="*/ 43086 h 1109932"/>
                <a:gd name="connsiteX6-201" fmla="*/ 720481 w 1830891"/>
                <a:gd name="connsiteY6-202" fmla="*/ 3384 h 1109932"/>
                <a:gd name="connsiteX7-203" fmla="*/ 583594 w 1830891"/>
                <a:gd name="connsiteY7-204" fmla="*/ 5576 h 1109932"/>
                <a:gd name="connsiteX8-205" fmla="*/ 245519 w 1830891"/>
                <a:gd name="connsiteY8-206" fmla="*/ 96428 h 1109932"/>
                <a:gd name="connsiteX9-207" fmla="*/ 26549 w 1830891"/>
                <a:gd name="connsiteY9-208" fmla="*/ 262786 h 1109932"/>
                <a:gd name="connsiteX10-209" fmla="*/ 0 w 1830891"/>
                <a:gd name="connsiteY10-210" fmla="*/ 301757 h 1109932"/>
                <a:gd name="connsiteX11-211" fmla="*/ 104492 w 1830891"/>
                <a:gd name="connsiteY11-212" fmla="*/ 282759 h 1109932"/>
                <a:gd name="connsiteX12-213" fmla="*/ 252826 w 1830891"/>
                <a:gd name="connsiteY12-214" fmla="*/ 318807 h 1109932"/>
                <a:gd name="connsiteX13-215" fmla="*/ 388982 w 1830891"/>
                <a:gd name="connsiteY13-216" fmla="*/ 386276 h 1109932"/>
                <a:gd name="connsiteX14-217" fmla="*/ 549738 w 1830891"/>
                <a:gd name="connsiteY14-218" fmla="*/ 495639 h 1109932"/>
                <a:gd name="connsiteX15-219" fmla="*/ 739236 w 1830891"/>
                <a:gd name="connsiteY15-220" fmla="*/ 655421 h 1109932"/>
                <a:gd name="connsiteX16-221" fmla="*/ 739236 w 1830891"/>
                <a:gd name="connsiteY16-222" fmla="*/ 655421 h 1109932"/>
                <a:gd name="connsiteX17-223" fmla="*/ 968192 w 1830891"/>
                <a:gd name="connsiteY17-224" fmla="*/ 833471 h 1109932"/>
                <a:gd name="connsiteX18-225" fmla="*/ 968192 w 1830891"/>
                <a:gd name="connsiteY18-226" fmla="*/ 833471 h 1109932"/>
                <a:gd name="connsiteX19-227" fmla="*/ 1216390 w 1830891"/>
                <a:gd name="connsiteY19-228" fmla="*/ 1002996 h 1109932"/>
                <a:gd name="connsiteX20-229" fmla="*/ 1343047 w 1830891"/>
                <a:gd name="connsiteY20-230" fmla="*/ 1085810 h 1109932"/>
                <a:gd name="connsiteX21-231" fmla="*/ 1386646 w 1830891"/>
                <a:gd name="connsiteY21-232" fmla="*/ 1104808 h 1109932"/>
                <a:gd name="connsiteX22-233" fmla="*/ 1441449 w 1830891"/>
                <a:gd name="connsiteY22-234" fmla="*/ 1076310 h 1109932"/>
                <a:gd name="connsiteX23-235" fmla="*/ 1782224 w 1830891"/>
                <a:gd name="connsiteY23-236" fmla="*/ 754418 h 1109932"/>
                <a:gd name="connsiteX24-237" fmla="*/ 840318 w 1830891"/>
                <a:gd name="connsiteY24-238" fmla="*/ 736286 h 1109932"/>
                <a:gd name="connsiteX25-239" fmla="*/ 841779 w 1830891"/>
                <a:gd name="connsiteY25-240" fmla="*/ 738235 h 1109932"/>
                <a:gd name="connsiteX26-241" fmla="*/ 840318 w 1830891"/>
                <a:gd name="connsiteY26-242" fmla="*/ 736286 h 1109932"/>
                <a:gd name="connsiteX27-243" fmla="*/ 1254631 w 1830891"/>
                <a:gd name="connsiteY27-244" fmla="*/ 1026135 h 1109932"/>
                <a:gd name="connsiteX28-245" fmla="*/ 1254631 w 1830891"/>
                <a:gd name="connsiteY28-246" fmla="*/ 1026135 h 1109932"/>
                <a:gd name="connsiteX29-247" fmla="*/ 1256092 w 1830891"/>
                <a:gd name="connsiteY29-248" fmla="*/ 1028083 h 1109932"/>
                <a:gd name="connsiteX30-249" fmla="*/ 1254631 w 1830891"/>
                <a:gd name="connsiteY30-250" fmla="*/ 1026135 h 1109932"/>
                <a:gd name="connsiteX0-251" fmla="*/ 1782224 w 1826625"/>
                <a:gd name="connsiteY0-252" fmla="*/ 754418 h 1109932"/>
                <a:gd name="connsiteX1-253" fmla="*/ 1824098 w 1826625"/>
                <a:gd name="connsiteY1-254" fmla="*/ 635692 h 1109932"/>
                <a:gd name="connsiteX2-255" fmla="*/ 1747617 w 1826625"/>
                <a:gd name="connsiteY2-256" fmla="*/ 538507 h 1109932"/>
                <a:gd name="connsiteX3-257" fmla="*/ 1524994 w 1826625"/>
                <a:gd name="connsiteY3-258" fmla="*/ 346087 h 1109932"/>
                <a:gd name="connsiteX4-259" fmla="*/ 1378121 w 1826625"/>
                <a:gd name="connsiteY4-260" fmla="*/ 237942 h 1109932"/>
                <a:gd name="connsiteX5-261" fmla="*/ 945053 w 1826625"/>
                <a:gd name="connsiteY5-262" fmla="*/ 43086 h 1109932"/>
                <a:gd name="connsiteX6-263" fmla="*/ 720481 w 1826625"/>
                <a:gd name="connsiteY6-264" fmla="*/ 3384 h 1109932"/>
                <a:gd name="connsiteX7-265" fmla="*/ 583594 w 1826625"/>
                <a:gd name="connsiteY7-266" fmla="*/ 5576 h 1109932"/>
                <a:gd name="connsiteX8-267" fmla="*/ 245519 w 1826625"/>
                <a:gd name="connsiteY8-268" fmla="*/ 96428 h 1109932"/>
                <a:gd name="connsiteX9-269" fmla="*/ 26549 w 1826625"/>
                <a:gd name="connsiteY9-270" fmla="*/ 262786 h 1109932"/>
                <a:gd name="connsiteX10-271" fmla="*/ 0 w 1826625"/>
                <a:gd name="connsiteY10-272" fmla="*/ 301757 h 1109932"/>
                <a:gd name="connsiteX11-273" fmla="*/ 104492 w 1826625"/>
                <a:gd name="connsiteY11-274" fmla="*/ 282759 h 1109932"/>
                <a:gd name="connsiteX12-275" fmla="*/ 252826 w 1826625"/>
                <a:gd name="connsiteY12-276" fmla="*/ 318807 h 1109932"/>
                <a:gd name="connsiteX13-277" fmla="*/ 388982 w 1826625"/>
                <a:gd name="connsiteY13-278" fmla="*/ 386276 h 1109932"/>
                <a:gd name="connsiteX14-279" fmla="*/ 549738 w 1826625"/>
                <a:gd name="connsiteY14-280" fmla="*/ 495639 h 1109932"/>
                <a:gd name="connsiteX15-281" fmla="*/ 739236 w 1826625"/>
                <a:gd name="connsiteY15-282" fmla="*/ 655421 h 1109932"/>
                <a:gd name="connsiteX16-283" fmla="*/ 739236 w 1826625"/>
                <a:gd name="connsiteY16-284" fmla="*/ 655421 h 1109932"/>
                <a:gd name="connsiteX17-285" fmla="*/ 968192 w 1826625"/>
                <a:gd name="connsiteY17-286" fmla="*/ 833471 h 1109932"/>
                <a:gd name="connsiteX18-287" fmla="*/ 968192 w 1826625"/>
                <a:gd name="connsiteY18-288" fmla="*/ 833471 h 1109932"/>
                <a:gd name="connsiteX19-289" fmla="*/ 1216390 w 1826625"/>
                <a:gd name="connsiteY19-290" fmla="*/ 1002996 h 1109932"/>
                <a:gd name="connsiteX20-291" fmla="*/ 1343047 w 1826625"/>
                <a:gd name="connsiteY20-292" fmla="*/ 1085810 h 1109932"/>
                <a:gd name="connsiteX21-293" fmla="*/ 1386646 w 1826625"/>
                <a:gd name="connsiteY21-294" fmla="*/ 1104808 h 1109932"/>
                <a:gd name="connsiteX22-295" fmla="*/ 1441449 w 1826625"/>
                <a:gd name="connsiteY22-296" fmla="*/ 1076310 h 1109932"/>
                <a:gd name="connsiteX23-297" fmla="*/ 1782224 w 1826625"/>
                <a:gd name="connsiteY23-298" fmla="*/ 754418 h 1109932"/>
                <a:gd name="connsiteX24-299" fmla="*/ 840318 w 1826625"/>
                <a:gd name="connsiteY24-300" fmla="*/ 736286 h 1109932"/>
                <a:gd name="connsiteX25-301" fmla="*/ 841779 w 1826625"/>
                <a:gd name="connsiteY25-302" fmla="*/ 738235 h 1109932"/>
                <a:gd name="connsiteX26-303" fmla="*/ 840318 w 1826625"/>
                <a:gd name="connsiteY26-304" fmla="*/ 736286 h 1109932"/>
                <a:gd name="connsiteX27-305" fmla="*/ 1254631 w 1826625"/>
                <a:gd name="connsiteY27-306" fmla="*/ 1026135 h 1109932"/>
                <a:gd name="connsiteX28-307" fmla="*/ 1254631 w 1826625"/>
                <a:gd name="connsiteY28-308" fmla="*/ 1026135 h 1109932"/>
                <a:gd name="connsiteX29-309" fmla="*/ 1256092 w 1826625"/>
                <a:gd name="connsiteY29-310" fmla="*/ 1028083 h 1109932"/>
                <a:gd name="connsiteX30-311" fmla="*/ 1254631 w 1826625"/>
                <a:gd name="connsiteY30-312" fmla="*/ 1026135 h 1109932"/>
                <a:gd name="connsiteX0-313" fmla="*/ 1782224 w 1825422"/>
                <a:gd name="connsiteY0-314" fmla="*/ 754418 h 1109932"/>
                <a:gd name="connsiteX1-315" fmla="*/ 1824098 w 1825422"/>
                <a:gd name="connsiteY1-316" fmla="*/ 635692 h 1109932"/>
                <a:gd name="connsiteX2-317" fmla="*/ 1747617 w 1825422"/>
                <a:gd name="connsiteY2-318" fmla="*/ 538507 h 1109932"/>
                <a:gd name="connsiteX3-319" fmla="*/ 1524994 w 1825422"/>
                <a:gd name="connsiteY3-320" fmla="*/ 346087 h 1109932"/>
                <a:gd name="connsiteX4-321" fmla="*/ 1378121 w 1825422"/>
                <a:gd name="connsiteY4-322" fmla="*/ 237942 h 1109932"/>
                <a:gd name="connsiteX5-323" fmla="*/ 945053 w 1825422"/>
                <a:gd name="connsiteY5-324" fmla="*/ 43086 h 1109932"/>
                <a:gd name="connsiteX6-325" fmla="*/ 720481 w 1825422"/>
                <a:gd name="connsiteY6-326" fmla="*/ 3384 h 1109932"/>
                <a:gd name="connsiteX7-327" fmla="*/ 583594 w 1825422"/>
                <a:gd name="connsiteY7-328" fmla="*/ 5576 h 1109932"/>
                <a:gd name="connsiteX8-329" fmla="*/ 245519 w 1825422"/>
                <a:gd name="connsiteY8-330" fmla="*/ 96428 h 1109932"/>
                <a:gd name="connsiteX9-331" fmla="*/ 26549 w 1825422"/>
                <a:gd name="connsiteY9-332" fmla="*/ 262786 h 1109932"/>
                <a:gd name="connsiteX10-333" fmla="*/ 0 w 1825422"/>
                <a:gd name="connsiteY10-334" fmla="*/ 301757 h 1109932"/>
                <a:gd name="connsiteX11-335" fmla="*/ 104492 w 1825422"/>
                <a:gd name="connsiteY11-336" fmla="*/ 282759 h 1109932"/>
                <a:gd name="connsiteX12-337" fmla="*/ 252826 w 1825422"/>
                <a:gd name="connsiteY12-338" fmla="*/ 318807 h 1109932"/>
                <a:gd name="connsiteX13-339" fmla="*/ 388982 w 1825422"/>
                <a:gd name="connsiteY13-340" fmla="*/ 386276 h 1109932"/>
                <a:gd name="connsiteX14-341" fmla="*/ 549738 w 1825422"/>
                <a:gd name="connsiteY14-342" fmla="*/ 495639 h 1109932"/>
                <a:gd name="connsiteX15-343" fmla="*/ 739236 w 1825422"/>
                <a:gd name="connsiteY15-344" fmla="*/ 655421 h 1109932"/>
                <a:gd name="connsiteX16-345" fmla="*/ 739236 w 1825422"/>
                <a:gd name="connsiteY16-346" fmla="*/ 655421 h 1109932"/>
                <a:gd name="connsiteX17-347" fmla="*/ 968192 w 1825422"/>
                <a:gd name="connsiteY17-348" fmla="*/ 833471 h 1109932"/>
                <a:gd name="connsiteX18-349" fmla="*/ 968192 w 1825422"/>
                <a:gd name="connsiteY18-350" fmla="*/ 833471 h 1109932"/>
                <a:gd name="connsiteX19-351" fmla="*/ 1216390 w 1825422"/>
                <a:gd name="connsiteY19-352" fmla="*/ 1002996 h 1109932"/>
                <a:gd name="connsiteX20-353" fmla="*/ 1343047 w 1825422"/>
                <a:gd name="connsiteY20-354" fmla="*/ 1085810 h 1109932"/>
                <a:gd name="connsiteX21-355" fmla="*/ 1386646 w 1825422"/>
                <a:gd name="connsiteY21-356" fmla="*/ 1104808 h 1109932"/>
                <a:gd name="connsiteX22-357" fmla="*/ 1441449 w 1825422"/>
                <a:gd name="connsiteY22-358" fmla="*/ 1076310 h 1109932"/>
                <a:gd name="connsiteX23-359" fmla="*/ 1782224 w 1825422"/>
                <a:gd name="connsiteY23-360" fmla="*/ 754418 h 1109932"/>
                <a:gd name="connsiteX24-361" fmla="*/ 840318 w 1825422"/>
                <a:gd name="connsiteY24-362" fmla="*/ 736286 h 1109932"/>
                <a:gd name="connsiteX25-363" fmla="*/ 841779 w 1825422"/>
                <a:gd name="connsiteY25-364" fmla="*/ 738235 h 1109932"/>
                <a:gd name="connsiteX26-365" fmla="*/ 840318 w 1825422"/>
                <a:gd name="connsiteY26-366" fmla="*/ 736286 h 1109932"/>
                <a:gd name="connsiteX27-367" fmla="*/ 1254631 w 1825422"/>
                <a:gd name="connsiteY27-368" fmla="*/ 1026135 h 1109932"/>
                <a:gd name="connsiteX28-369" fmla="*/ 1254631 w 1825422"/>
                <a:gd name="connsiteY28-370" fmla="*/ 1026135 h 1109932"/>
                <a:gd name="connsiteX29-371" fmla="*/ 1256092 w 1825422"/>
                <a:gd name="connsiteY29-372" fmla="*/ 1028083 h 1109932"/>
                <a:gd name="connsiteX30-373" fmla="*/ 1254631 w 1825422"/>
                <a:gd name="connsiteY30-374" fmla="*/ 1026135 h 11099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1" fmla="*/ 0 w 325671"/>
                <a:gd name="connsiteY0-2" fmla="*/ 51248 h 271192"/>
                <a:gd name="connsiteX1-3" fmla="*/ 165871 w 325671"/>
                <a:gd name="connsiteY1-4" fmla="*/ 105320 h 271192"/>
                <a:gd name="connsiteX2-5" fmla="*/ 275965 w 325671"/>
                <a:gd name="connsiteY2-6" fmla="*/ 271192 h 271192"/>
                <a:gd name="connsiteX3-7" fmla="*/ 324923 w 325671"/>
                <a:gd name="connsiteY3-8" fmla="*/ 220773 h 271192"/>
                <a:gd name="connsiteX4-9" fmla="*/ 239166 w 325671"/>
                <a:gd name="connsiteY4-10" fmla="*/ 55476 h 271192"/>
                <a:gd name="connsiteX5-11" fmla="*/ 66008 w 325671"/>
                <a:gd name="connsiteY5-12" fmla="*/ 829 h 271192"/>
                <a:gd name="connsiteX6-13" fmla="*/ 0 w 325671"/>
                <a:gd name="connsiteY6-14" fmla="*/ 51248 h 271192"/>
                <a:gd name="connsiteX0-15" fmla="*/ 3757 w 329428"/>
                <a:gd name="connsiteY0-16" fmla="*/ 51248 h 271192"/>
                <a:gd name="connsiteX1-17" fmla="*/ 185022 w 329428"/>
                <a:gd name="connsiteY1-18" fmla="*/ 102241 h 271192"/>
                <a:gd name="connsiteX2-19" fmla="*/ 279722 w 329428"/>
                <a:gd name="connsiteY2-20" fmla="*/ 271192 h 271192"/>
                <a:gd name="connsiteX3-21" fmla="*/ 328680 w 329428"/>
                <a:gd name="connsiteY3-22" fmla="*/ 220773 h 271192"/>
                <a:gd name="connsiteX4-23" fmla="*/ 242923 w 329428"/>
                <a:gd name="connsiteY4-24" fmla="*/ 55476 h 271192"/>
                <a:gd name="connsiteX5-25" fmla="*/ 69765 w 329428"/>
                <a:gd name="connsiteY5-26" fmla="*/ 829 h 271192"/>
                <a:gd name="connsiteX6-27" fmla="*/ 3757 w 329428"/>
                <a:gd name="connsiteY6-28" fmla="*/ 51248 h 271192"/>
                <a:gd name="connsiteX0-29" fmla="*/ 3757 w 329827"/>
                <a:gd name="connsiteY0-30" fmla="*/ 51248 h 283507"/>
                <a:gd name="connsiteX1-31" fmla="*/ 185022 w 329827"/>
                <a:gd name="connsiteY1-32" fmla="*/ 102241 h 283507"/>
                <a:gd name="connsiteX2-33" fmla="*/ 285880 w 329827"/>
                <a:gd name="connsiteY2-34" fmla="*/ 283507 h 283507"/>
                <a:gd name="connsiteX3-35" fmla="*/ 328680 w 329827"/>
                <a:gd name="connsiteY3-36" fmla="*/ 220773 h 283507"/>
                <a:gd name="connsiteX4-37" fmla="*/ 242923 w 329827"/>
                <a:gd name="connsiteY4-38" fmla="*/ 55476 h 283507"/>
                <a:gd name="connsiteX5-39" fmla="*/ 69765 w 329827"/>
                <a:gd name="connsiteY5-40" fmla="*/ 829 h 283507"/>
                <a:gd name="connsiteX6-41" fmla="*/ 3757 w 329827"/>
                <a:gd name="connsiteY6-42" fmla="*/ 51248 h 283507"/>
                <a:gd name="connsiteX0-43" fmla="*/ 3757 w 328680"/>
                <a:gd name="connsiteY0-44" fmla="*/ 51248 h 283507"/>
                <a:gd name="connsiteX1-45" fmla="*/ 185022 w 328680"/>
                <a:gd name="connsiteY1-46" fmla="*/ 102241 h 283507"/>
                <a:gd name="connsiteX2-47" fmla="*/ 285880 w 328680"/>
                <a:gd name="connsiteY2-48" fmla="*/ 283507 h 283507"/>
                <a:gd name="connsiteX3-49" fmla="*/ 328680 w 328680"/>
                <a:gd name="connsiteY3-50" fmla="*/ 220773 h 283507"/>
                <a:gd name="connsiteX4-51" fmla="*/ 242923 w 328680"/>
                <a:gd name="connsiteY4-52" fmla="*/ 55476 h 283507"/>
                <a:gd name="connsiteX5-53" fmla="*/ 69765 w 328680"/>
                <a:gd name="connsiteY5-54" fmla="*/ 829 h 283507"/>
                <a:gd name="connsiteX6-55" fmla="*/ 3757 w 328680"/>
                <a:gd name="connsiteY6-56" fmla="*/ 51248 h 283507"/>
                <a:gd name="connsiteX0-57" fmla="*/ 3757 w 334838"/>
                <a:gd name="connsiteY0-58" fmla="*/ 51248 h 283507"/>
                <a:gd name="connsiteX1-59" fmla="*/ 185022 w 334838"/>
                <a:gd name="connsiteY1-60" fmla="*/ 102241 h 283507"/>
                <a:gd name="connsiteX2-61" fmla="*/ 285880 w 334838"/>
                <a:gd name="connsiteY2-62" fmla="*/ 283507 h 283507"/>
                <a:gd name="connsiteX3-63" fmla="*/ 334838 w 334838"/>
                <a:gd name="connsiteY3-64" fmla="*/ 226931 h 283507"/>
                <a:gd name="connsiteX4-65" fmla="*/ 242923 w 334838"/>
                <a:gd name="connsiteY4-66" fmla="*/ 55476 h 283507"/>
                <a:gd name="connsiteX5-67" fmla="*/ 69765 w 334838"/>
                <a:gd name="connsiteY5-68" fmla="*/ 829 h 283507"/>
                <a:gd name="connsiteX6-69" fmla="*/ 3757 w 334838"/>
                <a:gd name="connsiteY6-70" fmla="*/ 51248 h 283507"/>
                <a:gd name="connsiteX0-71" fmla="*/ 0 w 331081"/>
                <a:gd name="connsiteY0-72" fmla="*/ 51248 h 283507"/>
                <a:gd name="connsiteX1-73" fmla="*/ 181265 w 331081"/>
                <a:gd name="connsiteY1-74" fmla="*/ 102241 h 283507"/>
                <a:gd name="connsiteX2-75" fmla="*/ 282123 w 331081"/>
                <a:gd name="connsiteY2-76" fmla="*/ 283507 h 283507"/>
                <a:gd name="connsiteX3-77" fmla="*/ 331081 w 331081"/>
                <a:gd name="connsiteY3-78" fmla="*/ 226931 h 283507"/>
                <a:gd name="connsiteX4-79" fmla="*/ 239166 w 331081"/>
                <a:gd name="connsiteY4-80" fmla="*/ 55476 h 283507"/>
                <a:gd name="connsiteX5-81" fmla="*/ 66008 w 331081"/>
                <a:gd name="connsiteY5-82" fmla="*/ 829 h 283507"/>
                <a:gd name="connsiteX6-83" fmla="*/ 0 w 331081"/>
                <a:gd name="connsiteY6-84" fmla="*/ 51248 h 283507"/>
                <a:gd name="connsiteX0-85" fmla="*/ 0 w 331081"/>
                <a:gd name="connsiteY0-86" fmla="*/ 51248 h 283507"/>
                <a:gd name="connsiteX1-87" fmla="*/ 181265 w 331081"/>
                <a:gd name="connsiteY1-88" fmla="*/ 102241 h 283507"/>
                <a:gd name="connsiteX2-89" fmla="*/ 282123 w 331081"/>
                <a:gd name="connsiteY2-90" fmla="*/ 283507 h 283507"/>
                <a:gd name="connsiteX3-91" fmla="*/ 331081 w 331081"/>
                <a:gd name="connsiteY3-92" fmla="*/ 226931 h 283507"/>
                <a:gd name="connsiteX4-93" fmla="*/ 239166 w 331081"/>
                <a:gd name="connsiteY4-94" fmla="*/ 55476 h 283507"/>
                <a:gd name="connsiteX5-95" fmla="*/ 62929 w 331081"/>
                <a:gd name="connsiteY5-96" fmla="*/ 829 h 283507"/>
                <a:gd name="connsiteX6-97" fmla="*/ 0 w 331081"/>
                <a:gd name="connsiteY6-98" fmla="*/ 51248 h 2835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Rectangle 3"/>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0" Type="http://schemas.openxmlformats.org/officeDocument/2006/relationships/theme" Target="../theme/theme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155386" y="1343402"/>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55" name="Rectangle 36"/>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ectangle 14"/>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3" name="Group 2"/>
          <p:cNvGrpSpPr/>
          <p:nvPr/>
        </p:nvGrpSpPr>
        <p:grpSpPr>
          <a:xfrm>
            <a:off x="1510528" y="1366070"/>
            <a:ext cx="3431329" cy="3431329"/>
            <a:chOff x="1510528" y="1366070"/>
            <a:chExt cx="3431329" cy="3431329"/>
          </a:xfrm>
          <a:effectLst>
            <a:outerShdw blurRad="50800" dist="38100" dir="2700000" algn="tl" rotWithShape="0">
              <a:prstClr val="black">
                <a:alpha val="40000"/>
              </a:prstClr>
            </a:outerShdw>
          </a:effectLst>
        </p:grpSpPr>
        <p:sp>
          <p:nvSpPr>
            <p:cNvPr id="26" name="Freeform: Shape 25"/>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7" name="Freeform: Shape 26"/>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57" name="Group 56"/>
          <p:cNvGrpSpPr/>
          <p:nvPr/>
        </p:nvGrpSpPr>
        <p:grpSpPr>
          <a:xfrm>
            <a:off x="8851691" y="3742138"/>
            <a:ext cx="2515051" cy="2033381"/>
            <a:chOff x="8851691" y="3742138"/>
            <a:chExt cx="2515051" cy="2033381"/>
          </a:xfrm>
          <a:effectLst>
            <a:outerShdw blurRad="50800" dist="38100" dir="2700000" algn="tl" rotWithShape="0">
              <a:prstClr val="black">
                <a:alpha val="40000"/>
              </a:prstClr>
            </a:outerShdw>
          </a:effectLst>
        </p:grpSpPr>
        <p:sp>
          <p:nvSpPr>
            <p:cNvPr id="38" name="Freeform: Shape 37"/>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39" name="Freeform: Shape 38"/>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0" name="Freeform: Shape 39"/>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1" name="Freeform: Shape 40"/>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2" name="Freeform: Shape 41"/>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3" name="Freeform: Shape 42"/>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4" name="Freeform: Shape 43"/>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45" name="Freeform: Shape 44"/>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50" name="Freeform: Shape 49"/>
          <p:cNvSpPr/>
          <p:nvPr/>
        </p:nvSpPr>
        <p:spPr>
          <a:xfrm>
            <a:off x="1084581" y="1828887"/>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33" name="TextBox 32"/>
          <p:cNvSpPr txBox="1"/>
          <p:nvPr/>
        </p:nvSpPr>
        <p:spPr>
          <a:xfrm>
            <a:off x="6017623" y="402408"/>
            <a:ext cx="5672278" cy="2584450"/>
          </a:xfrm>
          <a:prstGeom prst="rect">
            <a:avLst/>
          </a:prstGeom>
          <a:noFill/>
        </p:spPr>
        <p:txBody>
          <a:bodyPr wrap="square" rtlCol="0" anchor="ctr">
            <a:spAutoFit/>
          </a:bodyPr>
          <a:lstStyle/>
          <a:p>
            <a:pPr algn="r"/>
            <a:r>
              <a:rPr lang="en-US" altLang="ko-KR" sz="5400" dirty="0">
                <a:solidFill>
                  <a:schemeClr val="tx1">
                    <a:lumMod val="95000"/>
                    <a:lumOff val="5000"/>
                  </a:schemeClr>
                </a:solidFill>
                <a:latin typeface="+mj-lt"/>
                <a:cs typeface="Arial" panose="020B0604020202020204" pitchFamily="34" charset="0"/>
              </a:rPr>
              <a:t>Xây dựng ứng dụng web java có sử dụng bảo mật</a:t>
            </a:r>
            <a:endParaRPr lang="en-US" altLang="ko-KR" sz="5400" dirty="0">
              <a:solidFill>
                <a:schemeClr val="tx1">
                  <a:lumMod val="95000"/>
                  <a:lumOff val="5000"/>
                </a:schemeClr>
              </a:solidFill>
              <a:latin typeface="+mj-lt"/>
              <a:cs typeface="Arial" panose="020B0604020202020204" pitchFamily="34" charset="0"/>
            </a:endParaRPr>
          </a:p>
        </p:txBody>
      </p:sp>
      <p:sp>
        <p:nvSpPr>
          <p:cNvPr id="34" name="TextBox 33"/>
          <p:cNvSpPr txBox="1"/>
          <p:nvPr/>
        </p:nvSpPr>
        <p:spPr>
          <a:xfrm>
            <a:off x="6138342" y="3175063"/>
            <a:ext cx="5672209" cy="378460"/>
          </a:xfrm>
          <a:prstGeom prst="rect">
            <a:avLst/>
          </a:prstGeom>
          <a:noFill/>
        </p:spPr>
        <p:txBody>
          <a:bodyPr wrap="square" rtlCol="0" anchor="ctr">
            <a:spAutoFit/>
          </a:bodyPr>
          <a:lstStyle/>
          <a:p>
            <a:pPr algn="r"/>
            <a:r>
              <a:rPr lang="en-US" sz="1865" dirty="0">
                <a:solidFill>
                  <a:schemeClr val="tx1">
                    <a:lumMod val="95000"/>
                    <a:lumOff val="5000"/>
                  </a:schemeClr>
                </a:solidFill>
                <a:cs typeface="Arial" panose="020B0604020202020204" pitchFamily="34" charset="0"/>
              </a:rPr>
              <a:t>Nhóm 11</a:t>
            </a:r>
            <a:endParaRPr lang="en-US" sz="1865" dirty="0">
              <a:solidFill>
                <a:schemeClr val="tx1">
                  <a:lumMod val="95000"/>
                  <a:lumOff val="5000"/>
                </a:schemeClr>
              </a:solidFill>
              <a:cs typeface="Arial" panose="020B0604020202020204" pitchFamily="34" charset="0"/>
            </a:endParaRPr>
          </a:p>
        </p:txBody>
      </p:sp>
      <p:sp>
        <p:nvSpPr>
          <p:cNvPr id="49" name="Freeform: Shape 48"/>
          <p:cNvSpPr/>
          <p:nvPr/>
        </p:nvSpPr>
        <p:spPr>
          <a:xfrm>
            <a:off x="1273591" y="5145806"/>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
        <p:nvSpPr>
          <p:cNvPr id="2" name="Text Box 1"/>
          <p:cNvSpPr txBox="1"/>
          <p:nvPr/>
        </p:nvSpPr>
        <p:spPr>
          <a:xfrm>
            <a:off x="120015" y="75565"/>
            <a:ext cx="7251700" cy="1753235"/>
          </a:xfrm>
          <a:prstGeom prst="rect">
            <a:avLst/>
          </a:prstGeom>
          <a:noFill/>
        </p:spPr>
        <p:txBody>
          <a:bodyPr wrap="square" rtlCol="0">
            <a:spAutoFit/>
          </a:bodyPr>
          <a:p>
            <a:pPr algn="l"/>
            <a:r>
              <a:rPr lang="en-US"/>
              <a:t>Thành viên:  </a:t>
            </a:r>
            <a:endParaRPr lang="en-US"/>
          </a:p>
          <a:p>
            <a:pPr algn="l"/>
            <a:r>
              <a:rPr lang="en-US"/>
              <a:t>Nguyễn Thanh Chương</a:t>
            </a:r>
            <a:endParaRPr lang="en-US"/>
          </a:p>
          <a:p>
            <a:pPr algn="l"/>
            <a:r>
              <a:rPr lang="en-US"/>
              <a:t>Lê Hải TriềuPhan </a:t>
            </a:r>
            <a:endParaRPr lang="en-US"/>
          </a:p>
          <a:p>
            <a:pPr algn="l"/>
            <a:r>
              <a:rPr lang="en-US"/>
              <a:t>Nguyễn Quỳnh Như</a:t>
            </a:r>
            <a:endParaRPr lang="en-US"/>
          </a:p>
          <a:p>
            <a:pPr algn="l"/>
            <a:r>
              <a:rPr lang="en-US"/>
              <a:t>Lê Thị Ngọc</a:t>
            </a:r>
            <a:endParaRPr lang="en-US"/>
          </a:p>
          <a:p>
            <a:pPr algn="l"/>
            <a:r>
              <a:rPr lang="en-US"/>
              <a:t>Nguyễn Thị Hồng Nhung</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54380" y="1554480"/>
            <a:ext cx="3728085" cy="2381885"/>
            <a:chOff x="2687161" y="3731096"/>
            <a:chExt cx="5158677" cy="3027467"/>
          </a:xfrm>
          <a:solidFill>
            <a:schemeClr val="bg1">
              <a:alpha val="20000"/>
            </a:schemeClr>
          </a:solidFill>
        </p:grpSpPr>
        <p:sp>
          <p:nvSpPr>
            <p:cNvPr id="24" name="Freeform: Shape 23"/>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25" name="Freeform: Shape 24"/>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26" name="Freeform: Shape 25"/>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27" name="Freeform: Shape 26"/>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28" name="Freeform: Shape 27"/>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29" name="Freeform: Shape 28"/>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30" name="Freeform: Shape 29"/>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31" name="Freeform: Shape 30"/>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32" name="Freeform: Shape 31"/>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33" name="Freeform: Shape 32"/>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34" name="Freeform: Shape 33"/>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35" name="Freeform: Shape 34"/>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36" name="Freeform: Shape 35"/>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37" name="Freeform: Shape 36"/>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38" name="Freeform: Shape 37"/>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39" name="Freeform: Shape 38"/>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40" name="Freeform: Shape 39"/>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41" name="Freeform: Shape 40"/>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42" name="Freeform: Shape 41"/>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43" name="Freeform: Shape 42"/>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44" name="Freeform: Shape 43"/>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45" name="Freeform: Shape 44"/>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46" name="Freeform: Shape 45"/>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47" name="Freeform: Shape 46"/>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48" name="Freeform: Shape 47"/>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49" name="Freeform: Shape 48"/>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50" name="Freeform: Shape 49"/>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51" name="Freeform: Shape 50"/>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52" name="Freeform: Shape 51"/>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53" name="Freeform: Shape 52"/>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15" name="Freeform: Shape 114"/>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16" name="Freeform: Shape 115"/>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17" name="Freeform: Shape 116"/>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18" name="Freeform: Shape 117"/>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19" name="Freeform: Shape 118"/>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20" name="Freeform: Shape 119"/>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21" name="Freeform: Shape 120"/>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22" name="Freeform: Shape 121"/>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23" name="Freeform: Shape 122"/>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24" name="Freeform: Shape 123"/>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25" name="Freeform: Shape 124"/>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26" name="Freeform: Shape 125"/>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27" name="Freeform: Shape 126"/>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28" name="Freeform: Shape 127"/>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29" name="Freeform: Shape 128"/>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30" name="Freeform: Shape 129"/>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31" name="Freeform: Shape 130"/>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32" name="Freeform: Shape 131"/>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33" name="Freeform: Shape 132"/>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34" name="Freeform: Shape 133"/>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35" name="Freeform: Shape 134"/>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8" name="TextBox 7"/>
          <p:cNvSpPr txBox="1"/>
          <p:nvPr/>
        </p:nvSpPr>
        <p:spPr>
          <a:xfrm>
            <a:off x="6706517" y="250846"/>
            <a:ext cx="4518811" cy="829945"/>
          </a:xfrm>
          <a:prstGeom prst="rect">
            <a:avLst/>
          </a:prstGeom>
          <a:noFill/>
        </p:spPr>
        <p:txBody>
          <a:bodyPr wrap="square" rtlCol="0" anchor="ctr">
            <a:spAutoFit/>
          </a:bodyPr>
          <a:lstStyle/>
          <a:p>
            <a:r>
              <a:rPr lang="en-US" sz="4800" b="1" dirty="0">
                <a:solidFill>
                  <a:schemeClr val="accent3">
                    <a:lumMod val="60000"/>
                    <a:lumOff val="40000"/>
                  </a:schemeClr>
                </a:solidFill>
                <a:latin typeface="+mj-lt"/>
                <a:cs typeface="Arial" panose="020B0604020202020204" pitchFamily="34" charset="0"/>
              </a:rPr>
              <a:t>Spring boot</a:t>
            </a:r>
            <a:endParaRPr lang="en-US" sz="4800" b="1" dirty="0">
              <a:solidFill>
                <a:schemeClr val="accent3">
                  <a:lumMod val="60000"/>
                  <a:lumOff val="40000"/>
                </a:schemeClr>
              </a:solidFill>
              <a:latin typeface="+mj-lt"/>
              <a:cs typeface="Arial" panose="020B0604020202020204" pitchFamily="34" charset="0"/>
            </a:endParaRPr>
          </a:p>
        </p:txBody>
      </p:sp>
      <p:grpSp>
        <p:nvGrpSpPr>
          <p:cNvPr id="4" name="Group 3"/>
          <p:cNvGrpSpPr/>
          <p:nvPr/>
        </p:nvGrpSpPr>
        <p:grpSpPr>
          <a:xfrm>
            <a:off x="2437765" y="2070100"/>
            <a:ext cx="1290320" cy="1405255"/>
            <a:chOff x="1510528" y="1366070"/>
            <a:chExt cx="3431329" cy="3431329"/>
          </a:xfrm>
          <a:effectLst>
            <a:outerShdw blurRad="50800" dist="38100" dir="2700000" algn="tl" rotWithShape="0">
              <a:prstClr val="black">
                <a:alpha val="40000"/>
              </a:prstClr>
            </a:outerShdw>
          </a:effectLst>
        </p:grpSpPr>
        <p:sp>
          <p:nvSpPr>
            <p:cNvPr id="5" name="Freeform: Shape 4"/>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6" name="Freeform: Shape 5"/>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7" name="Group 6"/>
          <p:cNvGrpSpPr/>
          <p:nvPr/>
        </p:nvGrpSpPr>
        <p:grpSpPr>
          <a:xfrm>
            <a:off x="4704080" y="3001010"/>
            <a:ext cx="917575" cy="807720"/>
            <a:chOff x="8851691" y="3742138"/>
            <a:chExt cx="2515051" cy="2033381"/>
          </a:xfrm>
          <a:effectLst>
            <a:outerShdw blurRad="50800" dist="38100" dir="2700000" algn="tl" rotWithShape="0">
              <a:prstClr val="black">
                <a:alpha val="40000"/>
              </a:prstClr>
            </a:outerShdw>
          </a:effectLst>
        </p:grpSpPr>
        <p:sp>
          <p:nvSpPr>
            <p:cNvPr id="10" name="Freeform: Shape 9"/>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11" name="Freeform: Shape 10"/>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2" name="Freeform: Shape 11"/>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3" name="Freeform: Shape 12"/>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4" name="Freeform: Shape 13"/>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5" name="Freeform: Shape 14"/>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6" name="Freeform: Shape 15"/>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7" name="Freeform: Shape 16"/>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grpSp>
        <p:nvGrpSpPr>
          <p:cNvPr id="22" name="Group 21"/>
          <p:cNvGrpSpPr/>
          <p:nvPr/>
        </p:nvGrpSpPr>
        <p:grpSpPr>
          <a:xfrm>
            <a:off x="934720" y="3373120"/>
            <a:ext cx="2324735" cy="919480"/>
            <a:chOff x="-61219" y="4060626"/>
            <a:chExt cx="5276765" cy="1482850"/>
          </a:xfrm>
        </p:grpSpPr>
        <p:sp>
          <p:nvSpPr>
            <p:cNvPr id="20" name="Freeform: Shape 19"/>
            <p:cNvSpPr/>
            <p:nvPr/>
          </p:nvSpPr>
          <p:spPr>
            <a:xfrm>
              <a:off x="-61219" y="4060626"/>
              <a:ext cx="5273213" cy="1480491"/>
            </a:xfrm>
            <a:custGeom>
              <a:avLst/>
              <a:gdLst>
                <a:gd name="connsiteX0" fmla="*/ 6596208 w 8232924"/>
                <a:gd name="connsiteY0" fmla="*/ 0 h 1520066"/>
                <a:gd name="connsiteX1" fmla="*/ 6608675 w 8232924"/>
                <a:gd name="connsiteY1" fmla="*/ 0 h 1520066"/>
                <a:gd name="connsiteX2" fmla="*/ 6947135 w 8232924"/>
                <a:gd name="connsiteY2" fmla="*/ 205015 h 1520066"/>
                <a:gd name="connsiteX3" fmla="*/ 7064418 w 8232924"/>
                <a:gd name="connsiteY3" fmla="*/ 587340 h 1520066"/>
                <a:gd name="connsiteX4" fmla="*/ 7204327 w 8232924"/>
                <a:gd name="connsiteY4" fmla="*/ 899480 h 1520066"/>
                <a:gd name="connsiteX5" fmla="*/ 8181841 w 8232924"/>
                <a:gd name="connsiteY5" fmla="*/ 396639 h 1520066"/>
                <a:gd name="connsiteX6" fmla="*/ 8224323 w 8232924"/>
                <a:gd name="connsiteY6" fmla="*/ 397101 h 1520066"/>
                <a:gd name="connsiteX7" fmla="*/ 8223861 w 8232924"/>
                <a:gd name="connsiteY7" fmla="*/ 439582 h 1520066"/>
                <a:gd name="connsiteX8" fmla="*/ 7870625 w 8232924"/>
                <a:gd name="connsiteY8" fmla="*/ 724940 h 1520066"/>
                <a:gd name="connsiteX9" fmla="*/ 7194169 w 8232924"/>
                <a:gd name="connsiteY9" fmla="*/ 959045 h 1520066"/>
                <a:gd name="connsiteX10" fmla="*/ 7005777 w 8232924"/>
                <a:gd name="connsiteY10" fmla="*/ 599807 h 1520066"/>
                <a:gd name="connsiteX11" fmla="*/ 6607752 w 8232924"/>
                <a:gd name="connsiteY11" fmla="*/ 60489 h 1520066"/>
                <a:gd name="connsiteX12" fmla="*/ 6596670 w 8232924"/>
                <a:gd name="connsiteY12" fmla="*/ 60489 h 1520066"/>
                <a:gd name="connsiteX13" fmla="*/ 5707809 w 8232924"/>
                <a:gd name="connsiteY13" fmla="*/ 640903 h 1520066"/>
                <a:gd name="connsiteX14" fmla="*/ 5579444 w 8232924"/>
                <a:gd name="connsiteY14" fmla="*/ 772500 h 1520066"/>
                <a:gd name="connsiteX15" fmla="*/ 5409522 w 8232924"/>
                <a:gd name="connsiteY15" fmla="*/ 951657 h 1520066"/>
                <a:gd name="connsiteX16" fmla="*/ 5020270 w 8232924"/>
                <a:gd name="connsiteY16" fmla="*/ 1342294 h 1520066"/>
                <a:gd name="connsiteX17" fmla="*/ 4662879 w 8232924"/>
                <a:gd name="connsiteY17" fmla="*/ 1520066 h 1520066"/>
                <a:gd name="connsiteX18" fmla="*/ 4619937 w 8232924"/>
                <a:gd name="connsiteY18" fmla="*/ 1515910 h 1520066"/>
                <a:gd name="connsiteX19" fmla="*/ 4388141 w 8232924"/>
                <a:gd name="connsiteY19" fmla="*/ 1172372 h 1520066"/>
                <a:gd name="connsiteX20" fmla="*/ 4162348 w 8232924"/>
                <a:gd name="connsiteY20" fmla="*/ 762803 h 1520066"/>
                <a:gd name="connsiteX21" fmla="*/ 3294265 w 8232924"/>
                <a:gd name="connsiteY21" fmla="*/ 767883 h 1520066"/>
                <a:gd name="connsiteX22" fmla="*/ 2343532 w 8232924"/>
                <a:gd name="connsiteY22" fmla="*/ 995061 h 1520066"/>
                <a:gd name="connsiteX23" fmla="*/ 2325195 w 8232924"/>
                <a:gd name="connsiteY23" fmla="*/ 992833 h 1520066"/>
                <a:gd name="connsiteX24" fmla="*/ 2108936 w 8232924"/>
                <a:gd name="connsiteY24" fmla="*/ 1040931 h 1520066"/>
                <a:gd name="connsiteX25" fmla="*/ 1300041 w 8232924"/>
                <a:gd name="connsiteY25" fmla="*/ 1114064 h 1520066"/>
                <a:gd name="connsiteX26" fmla="*/ 992383 w 8232924"/>
                <a:gd name="connsiteY26" fmla="*/ 1102634 h 1520066"/>
                <a:gd name="connsiteX27" fmla="*/ 73221 w 8232924"/>
                <a:gd name="connsiteY27" fmla="*/ 742589 h 1520066"/>
                <a:gd name="connsiteX28" fmla="*/ 18050 w 8232924"/>
                <a:gd name="connsiteY28" fmla="*/ 617782 h 1520066"/>
                <a:gd name="connsiteX29" fmla="*/ 0 w 8232924"/>
                <a:gd name="connsiteY29" fmla="*/ 546213 h 1520066"/>
                <a:gd name="connsiteX30" fmla="*/ 53560 w 8232924"/>
                <a:gd name="connsiteY30" fmla="*/ 529882 h 1520066"/>
                <a:gd name="connsiteX31" fmla="*/ 72194 w 8232924"/>
                <a:gd name="connsiteY31" fmla="*/ 602393 h 1520066"/>
                <a:gd name="connsiteX32" fmla="*/ 122751 w 8232924"/>
                <a:gd name="connsiteY32" fmla="*/ 715919 h 1520066"/>
                <a:gd name="connsiteX33" fmla="*/ 2343981 w 8232924"/>
                <a:gd name="connsiteY33" fmla="*/ 930232 h 1520066"/>
                <a:gd name="connsiteX34" fmla="*/ 2344588 w 8232924"/>
                <a:gd name="connsiteY34" fmla="*/ 932577 h 1520066"/>
                <a:gd name="connsiteX35" fmla="*/ 2401091 w 8232924"/>
                <a:gd name="connsiteY35" fmla="*/ 916935 h 1520066"/>
                <a:gd name="connsiteX36" fmla="*/ 3283184 w 8232924"/>
                <a:gd name="connsiteY36" fmla="*/ 708780 h 1520066"/>
                <a:gd name="connsiteX37" fmla="*/ 4196055 w 8232924"/>
                <a:gd name="connsiteY37" fmla="*/ 712935 h 1520066"/>
                <a:gd name="connsiteX38" fmla="*/ 4445397 w 8232924"/>
                <a:gd name="connsiteY38" fmla="*/ 1154825 h 1520066"/>
                <a:gd name="connsiteX39" fmla="*/ 4631019 w 8232924"/>
                <a:gd name="connsiteY39" fmla="*/ 1456806 h 1520066"/>
                <a:gd name="connsiteX40" fmla="*/ 5364732 w 8232924"/>
                <a:gd name="connsiteY40" fmla="*/ 911024 h 1520066"/>
                <a:gd name="connsiteX41" fmla="*/ 5537425 w 8232924"/>
                <a:gd name="connsiteY41" fmla="*/ 728634 h 1520066"/>
                <a:gd name="connsiteX42" fmla="*/ 5663944 w 8232924"/>
                <a:gd name="connsiteY42" fmla="*/ 599346 h 1520066"/>
                <a:gd name="connsiteX43" fmla="*/ 6596208 w 8232924"/>
                <a:gd name="connsiteY43" fmla="*/ 0 h 1520066"/>
                <a:gd name="connsiteX0-1" fmla="*/ 6596208 w 8232924"/>
                <a:gd name="connsiteY0-2" fmla="*/ 746437 h 2266503"/>
                <a:gd name="connsiteX1-3" fmla="*/ 6608675 w 8232924"/>
                <a:gd name="connsiteY1-4" fmla="*/ 746437 h 2266503"/>
                <a:gd name="connsiteX2-5" fmla="*/ 6947135 w 8232924"/>
                <a:gd name="connsiteY2-6" fmla="*/ 951452 h 2266503"/>
                <a:gd name="connsiteX3-7" fmla="*/ 7064418 w 8232924"/>
                <a:gd name="connsiteY3-8" fmla="*/ 1333777 h 2266503"/>
                <a:gd name="connsiteX4-9" fmla="*/ 7204327 w 8232924"/>
                <a:gd name="connsiteY4-10" fmla="*/ 1645917 h 2266503"/>
                <a:gd name="connsiteX5-11" fmla="*/ 8181841 w 8232924"/>
                <a:gd name="connsiteY5-12" fmla="*/ 1143076 h 2266503"/>
                <a:gd name="connsiteX6-13" fmla="*/ 8224323 w 8232924"/>
                <a:gd name="connsiteY6-14" fmla="*/ 1143538 h 2266503"/>
                <a:gd name="connsiteX7-15" fmla="*/ 8223861 w 8232924"/>
                <a:gd name="connsiteY7-16" fmla="*/ 1186019 h 2266503"/>
                <a:gd name="connsiteX8-17" fmla="*/ 7870625 w 8232924"/>
                <a:gd name="connsiteY8-18" fmla="*/ 1471377 h 2266503"/>
                <a:gd name="connsiteX9-19" fmla="*/ 7194169 w 8232924"/>
                <a:gd name="connsiteY9-20" fmla="*/ 1705482 h 2266503"/>
                <a:gd name="connsiteX10-21" fmla="*/ 7005777 w 8232924"/>
                <a:gd name="connsiteY10-22" fmla="*/ 1346244 h 2266503"/>
                <a:gd name="connsiteX11-23" fmla="*/ 6607752 w 8232924"/>
                <a:gd name="connsiteY11-24" fmla="*/ 806926 h 2266503"/>
                <a:gd name="connsiteX12-25" fmla="*/ 6596670 w 8232924"/>
                <a:gd name="connsiteY12-26" fmla="*/ 806926 h 2266503"/>
                <a:gd name="connsiteX13-27" fmla="*/ 5707809 w 8232924"/>
                <a:gd name="connsiteY13-28" fmla="*/ 1387340 h 2266503"/>
                <a:gd name="connsiteX14-29" fmla="*/ 5579444 w 8232924"/>
                <a:gd name="connsiteY14-30" fmla="*/ 1518937 h 2266503"/>
                <a:gd name="connsiteX15-31" fmla="*/ 5409522 w 8232924"/>
                <a:gd name="connsiteY15-32" fmla="*/ 1698094 h 2266503"/>
                <a:gd name="connsiteX16-33" fmla="*/ 5020270 w 8232924"/>
                <a:gd name="connsiteY16-34" fmla="*/ 2088731 h 2266503"/>
                <a:gd name="connsiteX17-35" fmla="*/ 4662879 w 8232924"/>
                <a:gd name="connsiteY17-36" fmla="*/ 2266503 h 2266503"/>
                <a:gd name="connsiteX18-37" fmla="*/ 4619937 w 8232924"/>
                <a:gd name="connsiteY18-38" fmla="*/ 2262347 h 2266503"/>
                <a:gd name="connsiteX19-39" fmla="*/ 4388141 w 8232924"/>
                <a:gd name="connsiteY19-40" fmla="*/ 1918809 h 2266503"/>
                <a:gd name="connsiteX20-41" fmla="*/ 4162348 w 8232924"/>
                <a:gd name="connsiteY20-42" fmla="*/ 1509240 h 2266503"/>
                <a:gd name="connsiteX21-43" fmla="*/ 3294265 w 8232924"/>
                <a:gd name="connsiteY21-44" fmla="*/ 1514320 h 2266503"/>
                <a:gd name="connsiteX22-45" fmla="*/ 2343532 w 8232924"/>
                <a:gd name="connsiteY22-46" fmla="*/ 1741498 h 2266503"/>
                <a:gd name="connsiteX23-47" fmla="*/ 2325195 w 8232924"/>
                <a:gd name="connsiteY23-48" fmla="*/ 1739270 h 2266503"/>
                <a:gd name="connsiteX24-49" fmla="*/ 2108936 w 8232924"/>
                <a:gd name="connsiteY24-50" fmla="*/ 1787368 h 2266503"/>
                <a:gd name="connsiteX25-51" fmla="*/ 1300041 w 8232924"/>
                <a:gd name="connsiteY25-52" fmla="*/ 1860501 h 2266503"/>
                <a:gd name="connsiteX26-53" fmla="*/ 992383 w 8232924"/>
                <a:gd name="connsiteY26-54" fmla="*/ 1849071 h 2266503"/>
                <a:gd name="connsiteX27-55" fmla="*/ 73221 w 8232924"/>
                <a:gd name="connsiteY27-56" fmla="*/ 1489026 h 2266503"/>
                <a:gd name="connsiteX28-57" fmla="*/ 18050 w 8232924"/>
                <a:gd name="connsiteY28-58" fmla="*/ 1364219 h 2266503"/>
                <a:gd name="connsiteX29-59" fmla="*/ 0 w 8232924"/>
                <a:gd name="connsiteY29-60" fmla="*/ 1292650 h 2266503"/>
                <a:gd name="connsiteX30-61" fmla="*/ 3051450 w 8232924"/>
                <a:gd name="connsiteY30-62" fmla="*/ 0 h 2266503"/>
                <a:gd name="connsiteX31-63" fmla="*/ 72194 w 8232924"/>
                <a:gd name="connsiteY31-64" fmla="*/ 1348830 h 2266503"/>
                <a:gd name="connsiteX32-65" fmla="*/ 122751 w 8232924"/>
                <a:gd name="connsiteY32-66" fmla="*/ 1462356 h 2266503"/>
                <a:gd name="connsiteX33-67" fmla="*/ 2343981 w 8232924"/>
                <a:gd name="connsiteY33-68" fmla="*/ 1676669 h 2266503"/>
                <a:gd name="connsiteX34-69" fmla="*/ 2344588 w 8232924"/>
                <a:gd name="connsiteY34-70" fmla="*/ 1679014 h 2266503"/>
                <a:gd name="connsiteX35-71" fmla="*/ 2401091 w 8232924"/>
                <a:gd name="connsiteY35-72" fmla="*/ 1663372 h 2266503"/>
                <a:gd name="connsiteX36-73" fmla="*/ 3283184 w 8232924"/>
                <a:gd name="connsiteY36-74" fmla="*/ 1455217 h 2266503"/>
                <a:gd name="connsiteX37-75" fmla="*/ 4196055 w 8232924"/>
                <a:gd name="connsiteY37-76" fmla="*/ 1459372 h 2266503"/>
                <a:gd name="connsiteX38-77" fmla="*/ 4445397 w 8232924"/>
                <a:gd name="connsiteY38-78" fmla="*/ 1901262 h 2266503"/>
                <a:gd name="connsiteX39-79" fmla="*/ 4631019 w 8232924"/>
                <a:gd name="connsiteY39-80" fmla="*/ 2203243 h 2266503"/>
                <a:gd name="connsiteX40-81" fmla="*/ 5364732 w 8232924"/>
                <a:gd name="connsiteY40-82" fmla="*/ 1657461 h 2266503"/>
                <a:gd name="connsiteX41-83" fmla="*/ 5537425 w 8232924"/>
                <a:gd name="connsiteY41-84" fmla="*/ 1475071 h 2266503"/>
                <a:gd name="connsiteX42-85" fmla="*/ 5663944 w 8232924"/>
                <a:gd name="connsiteY42-86" fmla="*/ 1345783 h 2266503"/>
                <a:gd name="connsiteX43-87" fmla="*/ 6596208 w 8232924"/>
                <a:gd name="connsiteY43-88" fmla="*/ 746437 h 2266503"/>
                <a:gd name="connsiteX0-89" fmla="*/ 6578159 w 8214875"/>
                <a:gd name="connsiteY0-90" fmla="*/ 791467 h 2311533"/>
                <a:gd name="connsiteX1-91" fmla="*/ 6590626 w 8214875"/>
                <a:gd name="connsiteY1-92" fmla="*/ 791467 h 2311533"/>
                <a:gd name="connsiteX2-93" fmla="*/ 6929086 w 8214875"/>
                <a:gd name="connsiteY2-94" fmla="*/ 996482 h 2311533"/>
                <a:gd name="connsiteX3-95" fmla="*/ 7046369 w 8214875"/>
                <a:gd name="connsiteY3-96" fmla="*/ 1378807 h 2311533"/>
                <a:gd name="connsiteX4-97" fmla="*/ 7186278 w 8214875"/>
                <a:gd name="connsiteY4-98" fmla="*/ 1690947 h 2311533"/>
                <a:gd name="connsiteX5-99" fmla="*/ 8163792 w 8214875"/>
                <a:gd name="connsiteY5-100" fmla="*/ 1188106 h 2311533"/>
                <a:gd name="connsiteX6-101" fmla="*/ 8206274 w 8214875"/>
                <a:gd name="connsiteY6-102" fmla="*/ 1188568 h 2311533"/>
                <a:gd name="connsiteX7-103" fmla="*/ 8205812 w 8214875"/>
                <a:gd name="connsiteY7-104" fmla="*/ 1231049 h 2311533"/>
                <a:gd name="connsiteX8-105" fmla="*/ 7852576 w 8214875"/>
                <a:gd name="connsiteY8-106" fmla="*/ 1516407 h 2311533"/>
                <a:gd name="connsiteX9-107" fmla="*/ 7176120 w 8214875"/>
                <a:gd name="connsiteY9-108" fmla="*/ 1750512 h 2311533"/>
                <a:gd name="connsiteX10-109" fmla="*/ 6987728 w 8214875"/>
                <a:gd name="connsiteY10-110" fmla="*/ 1391274 h 2311533"/>
                <a:gd name="connsiteX11-111" fmla="*/ 6589703 w 8214875"/>
                <a:gd name="connsiteY11-112" fmla="*/ 851956 h 2311533"/>
                <a:gd name="connsiteX12-113" fmla="*/ 6578621 w 8214875"/>
                <a:gd name="connsiteY12-114" fmla="*/ 851956 h 2311533"/>
                <a:gd name="connsiteX13-115" fmla="*/ 5689760 w 8214875"/>
                <a:gd name="connsiteY13-116" fmla="*/ 1432370 h 2311533"/>
                <a:gd name="connsiteX14-117" fmla="*/ 5561395 w 8214875"/>
                <a:gd name="connsiteY14-118" fmla="*/ 1563967 h 2311533"/>
                <a:gd name="connsiteX15-119" fmla="*/ 5391473 w 8214875"/>
                <a:gd name="connsiteY15-120" fmla="*/ 1743124 h 2311533"/>
                <a:gd name="connsiteX16-121" fmla="*/ 5002221 w 8214875"/>
                <a:gd name="connsiteY16-122" fmla="*/ 2133761 h 2311533"/>
                <a:gd name="connsiteX17-123" fmla="*/ 4644830 w 8214875"/>
                <a:gd name="connsiteY17-124" fmla="*/ 2311533 h 2311533"/>
                <a:gd name="connsiteX18-125" fmla="*/ 4601888 w 8214875"/>
                <a:gd name="connsiteY18-126" fmla="*/ 2307377 h 2311533"/>
                <a:gd name="connsiteX19-127" fmla="*/ 4370092 w 8214875"/>
                <a:gd name="connsiteY19-128" fmla="*/ 1963839 h 2311533"/>
                <a:gd name="connsiteX20-129" fmla="*/ 4144299 w 8214875"/>
                <a:gd name="connsiteY20-130" fmla="*/ 1554270 h 2311533"/>
                <a:gd name="connsiteX21-131" fmla="*/ 3276216 w 8214875"/>
                <a:gd name="connsiteY21-132" fmla="*/ 1559350 h 2311533"/>
                <a:gd name="connsiteX22-133" fmla="*/ 2325483 w 8214875"/>
                <a:gd name="connsiteY22-134" fmla="*/ 1786528 h 2311533"/>
                <a:gd name="connsiteX23-135" fmla="*/ 2307146 w 8214875"/>
                <a:gd name="connsiteY23-136" fmla="*/ 1784300 h 2311533"/>
                <a:gd name="connsiteX24-137" fmla="*/ 2090887 w 8214875"/>
                <a:gd name="connsiteY24-138" fmla="*/ 1832398 h 2311533"/>
                <a:gd name="connsiteX25-139" fmla="*/ 1281992 w 8214875"/>
                <a:gd name="connsiteY25-140" fmla="*/ 1905531 h 2311533"/>
                <a:gd name="connsiteX26-141" fmla="*/ 974334 w 8214875"/>
                <a:gd name="connsiteY26-142" fmla="*/ 1894101 h 2311533"/>
                <a:gd name="connsiteX27-143" fmla="*/ 55172 w 8214875"/>
                <a:gd name="connsiteY27-144" fmla="*/ 1534056 h 2311533"/>
                <a:gd name="connsiteX28-145" fmla="*/ 1 w 8214875"/>
                <a:gd name="connsiteY28-146" fmla="*/ 1409249 h 2311533"/>
                <a:gd name="connsiteX29-147" fmla="*/ 3043287 w 8214875"/>
                <a:gd name="connsiteY29-148" fmla="*/ 0 h 2311533"/>
                <a:gd name="connsiteX30-149" fmla="*/ 3033401 w 8214875"/>
                <a:gd name="connsiteY30-150" fmla="*/ 45030 h 2311533"/>
                <a:gd name="connsiteX31-151" fmla="*/ 54145 w 8214875"/>
                <a:gd name="connsiteY31-152" fmla="*/ 1393860 h 2311533"/>
                <a:gd name="connsiteX32-153" fmla="*/ 104702 w 8214875"/>
                <a:gd name="connsiteY32-154" fmla="*/ 1507386 h 2311533"/>
                <a:gd name="connsiteX33-155" fmla="*/ 2325932 w 8214875"/>
                <a:gd name="connsiteY33-156" fmla="*/ 1721699 h 2311533"/>
                <a:gd name="connsiteX34-157" fmla="*/ 2326539 w 8214875"/>
                <a:gd name="connsiteY34-158" fmla="*/ 1724044 h 2311533"/>
                <a:gd name="connsiteX35-159" fmla="*/ 2383042 w 8214875"/>
                <a:gd name="connsiteY35-160" fmla="*/ 1708402 h 2311533"/>
                <a:gd name="connsiteX36-161" fmla="*/ 3265135 w 8214875"/>
                <a:gd name="connsiteY36-162" fmla="*/ 1500247 h 2311533"/>
                <a:gd name="connsiteX37-163" fmla="*/ 4178006 w 8214875"/>
                <a:gd name="connsiteY37-164" fmla="*/ 1504402 h 2311533"/>
                <a:gd name="connsiteX38-165" fmla="*/ 4427348 w 8214875"/>
                <a:gd name="connsiteY38-166" fmla="*/ 1946292 h 2311533"/>
                <a:gd name="connsiteX39-167" fmla="*/ 4612970 w 8214875"/>
                <a:gd name="connsiteY39-168" fmla="*/ 2248273 h 2311533"/>
                <a:gd name="connsiteX40-169" fmla="*/ 5346683 w 8214875"/>
                <a:gd name="connsiteY40-170" fmla="*/ 1702491 h 2311533"/>
                <a:gd name="connsiteX41-171" fmla="*/ 5519376 w 8214875"/>
                <a:gd name="connsiteY41-172" fmla="*/ 1520101 h 2311533"/>
                <a:gd name="connsiteX42-173" fmla="*/ 5645895 w 8214875"/>
                <a:gd name="connsiteY42-174" fmla="*/ 1390813 h 2311533"/>
                <a:gd name="connsiteX43-175" fmla="*/ 6578159 w 8214875"/>
                <a:gd name="connsiteY43-176" fmla="*/ 791467 h 2311533"/>
                <a:gd name="connsiteX0-177" fmla="*/ 6578159 w 8214875"/>
                <a:gd name="connsiteY0-178" fmla="*/ 791467 h 2311533"/>
                <a:gd name="connsiteX1-179" fmla="*/ 6590626 w 8214875"/>
                <a:gd name="connsiteY1-180" fmla="*/ 791467 h 2311533"/>
                <a:gd name="connsiteX2-181" fmla="*/ 6929086 w 8214875"/>
                <a:gd name="connsiteY2-182" fmla="*/ 996482 h 2311533"/>
                <a:gd name="connsiteX3-183" fmla="*/ 7046369 w 8214875"/>
                <a:gd name="connsiteY3-184" fmla="*/ 1378807 h 2311533"/>
                <a:gd name="connsiteX4-185" fmla="*/ 7186278 w 8214875"/>
                <a:gd name="connsiteY4-186" fmla="*/ 1690947 h 2311533"/>
                <a:gd name="connsiteX5-187" fmla="*/ 8163792 w 8214875"/>
                <a:gd name="connsiteY5-188" fmla="*/ 1188106 h 2311533"/>
                <a:gd name="connsiteX6-189" fmla="*/ 8206274 w 8214875"/>
                <a:gd name="connsiteY6-190" fmla="*/ 1188568 h 2311533"/>
                <a:gd name="connsiteX7-191" fmla="*/ 8205812 w 8214875"/>
                <a:gd name="connsiteY7-192" fmla="*/ 1231049 h 2311533"/>
                <a:gd name="connsiteX8-193" fmla="*/ 7852576 w 8214875"/>
                <a:gd name="connsiteY8-194" fmla="*/ 1516407 h 2311533"/>
                <a:gd name="connsiteX9-195" fmla="*/ 7176120 w 8214875"/>
                <a:gd name="connsiteY9-196" fmla="*/ 1750512 h 2311533"/>
                <a:gd name="connsiteX10-197" fmla="*/ 6987728 w 8214875"/>
                <a:gd name="connsiteY10-198" fmla="*/ 1391274 h 2311533"/>
                <a:gd name="connsiteX11-199" fmla="*/ 6589703 w 8214875"/>
                <a:gd name="connsiteY11-200" fmla="*/ 851956 h 2311533"/>
                <a:gd name="connsiteX12-201" fmla="*/ 6578621 w 8214875"/>
                <a:gd name="connsiteY12-202" fmla="*/ 851956 h 2311533"/>
                <a:gd name="connsiteX13-203" fmla="*/ 5689760 w 8214875"/>
                <a:gd name="connsiteY13-204" fmla="*/ 1432370 h 2311533"/>
                <a:gd name="connsiteX14-205" fmla="*/ 5561395 w 8214875"/>
                <a:gd name="connsiteY14-206" fmla="*/ 1563967 h 2311533"/>
                <a:gd name="connsiteX15-207" fmla="*/ 5391473 w 8214875"/>
                <a:gd name="connsiteY15-208" fmla="*/ 1743124 h 2311533"/>
                <a:gd name="connsiteX16-209" fmla="*/ 5002221 w 8214875"/>
                <a:gd name="connsiteY16-210" fmla="*/ 2133761 h 2311533"/>
                <a:gd name="connsiteX17-211" fmla="*/ 4644830 w 8214875"/>
                <a:gd name="connsiteY17-212" fmla="*/ 2311533 h 2311533"/>
                <a:gd name="connsiteX18-213" fmla="*/ 4601888 w 8214875"/>
                <a:gd name="connsiteY18-214" fmla="*/ 2307377 h 2311533"/>
                <a:gd name="connsiteX19-215" fmla="*/ 4370092 w 8214875"/>
                <a:gd name="connsiteY19-216" fmla="*/ 1963839 h 2311533"/>
                <a:gd name="connsiteX20-217" fmla="*/ 4144299 w 8214875"/>
                <a:gd name="connsiteY20-218" fmla="*/ 1554270 h 2311533"/>
                <a:gd name="connsiteX21-219" fmla="*/ 3276216 w 8214875"/>
                <a:gd name="connsiteY21-220" fmla="*/ 1559350 h 2311533"/>
                <a:gd name="connsiteX22-221" fmla="*/ 2325483 w 8214875"/>
                <a:gd name="connsiteY22-222" fmla="*/ 1786528 h 2311533"/>
                <a:gd name="connsiteX23-223" fmla="*/ 2307146 w 8214875"/>
                <a:gd name="connsiteY23-224" fmla="*/ 1784300 h 2311533"/>
                <a:gd name="connsiteX24-225" fmla="*/ 2090887 w 8214875"/>
                <a:gd name="connsiteY24-226" fmla="*/ 1832398 h 2311533"/>
                <a:gd name="connsiteX25-227" fmla="*/ 1281992 w 8214875"/>
                <a:gd name="connsiteY25-228" fmla="*/ 1905531 h 2311533"/>
                <a:gd name="connsiteX26-229" fmla="*/ 974334 w 8214875"/>
                <a:gd name="connsiteY26-230" fmla="*/ 1894101 h 2311533"/>
                <a:gd name="connsiteX27-231" fmla="*/ 55172 w 8214875"/>
                <a:gd name="connsiteY27-232" fmla="*/ 1534056 h 2311533"/>
                <a:gd name="connsiteX28-233" fmla="*/ 1 w 8214875"/>
                <a:gd name="connsiteY28-234" fmla="*/ 1409249 h 2311533"/>
                <a:gd name="connsiteX29-235" fmla="*/ 3043287 w 8214875"/>
                <a:gd name="connsiteY29-236" fmla="*/ 0 h 2311533"/>
                <a:gd name="connsiteX30-237" fmla="*/ 3033401 w 8214875"/>
                <a:gd name="connsiteY30-238" fmla="*/ 57304 h 2311533"/>
                <a:gd name="connsiteX31-239" fmla="*/ 54145 w 8214875"/>
                <a:gd name="connsiteY31-240" fmla="*/ 1393860 h 2311533"/>
                <a:gd name="connsiteX32-241" fmla="*/ 104702 w 8214875"/>
                <a:gd name="connsiteY32-242" fmla="*/ 1507386 h 2311533"/>
                <a:gd name="connsiteX33-243" fmla="*/ 2325932 w 8214875"/>
                <a:gd name="connsiteY33-244" fmla="*/ 1721699 h 2311533"/>
                <a:gd name="connsiteX34-245" fmla="*/ 2326539 w 8214875"/>
                <a:gd name="connsiteY34-246" fmla="*/ 1724044 h 2311533"/>
                <a:gd name="connsiteX35-247" fmla="*/ 2383042 w 8214875"/>
                <a:gd name="connsiteY35-248" fmla="*/ 1708402 h 2311533"/>
                <a:gd name="connsiteX36-249" fmla="*/ 3265135 w 8214875"/>
                <a:gd name="connsiteY36-250" fmla="*/ 1500247 h 2311533"/>
                <a:gd name="connsiteX37-251" fmla="*/ 4178006 w 8214875"/>
                <a:gd name="connsiteY37-252" fmla="*/ 1504402 h 2311533"/>
                <a:gd name="connsiteX38-253" fmla="*/ 4427348 w 8214875"/>
                <a:gd name="connsiteY38-254" fmla="*/ 1946292 h 2311533"/>
                <a:gd name="connsiteX39-255" fmla="*/ 4612970 w 8214875"/>
                <a:gd name="connsiteY39-256" fmla="*/ 2248273 h 2311533"/>
                <a:gd name="connsiteX40-257" fmla="*/ 5346683 w 8214875"/>
                <a:gd name="connsiteY40-258" fmla="*/ 1702491 h 2311533"/>
                <a:gd name="connsiteX41-259" fmla="*/ 5519376 w 8214875"/>
                <a:gd name="connsiteY41-260" fmla="*/ 1520101 h 2311533"/>
                <a:gd name="connsiteX42-261" fmla="*/ 5645895 w 8214875"/>
                <a:gd name="connsiteY42-262" fmla="*/ 1390813 h 2311533"/>
                <a:gd name="connsiteX43-263" fmla="*/ 6578159 w 8214875"/>
                <a:gd name="connsiteY43-264" fmla="*/ 791467 h 2311533"/>
                <a:gd name="connsiteX0-265" fmla="*/ 6578159 w 8214875"/>
                <a:gd name="connsiteY0-266" fmla="*/ 791467 h 2311533"/>
                <a:gd name="connsiteX1-267" fmla="*/ 6590626 w 8214875"/>
                <a:gd name="connsiteY1-268" fmla="*/ 791467 h 2311533"/>
                <a:gd name="connsiteX2-269" fmla="*/ 6929086 w 8214875"/>
                <a:gd name="connsiteY2-270" fmla="*/ 996482 h 2311533"/>
                <a:gd name="connsiteX3-271" fmla="*/ 7046369 w 8214875"/>
                <a:gd name="connsiteY3-272" fmla="*/ 1378807 h 2311533"/>
                <a:gd name="connsiteX4-273" fmla="*/ 7186278 w 8214875"/>
                <a:gd name="connsiteY4-274" fmla="*/ 1690947 h 2311533"/>
                <a:gd name="connsiteX5-275" fmla="*/ 8163792 w 8214875"/>
                <a:gd name="connsiteY5-276" fmla="*/ 1188106 h 2311533"/>
                <a:gd name="connsiteX6-277" fmla="*/ 8206274 w 8214875"/>
                <a:gd name="connsiteY6-278" fmla="*/ 1188568 h 2311533"/>
                <a:gd name="connsiteX7-279" fmla="*/ 8205812 w 8214875"/>
                <a:gd name="connsiteY7-280" fmla="*/ 1231049 h 2311533"/>
                <a:gd name="connsiteX8-281" fmla="*/ 7852576 w 8214875"/>
                <a:gd name="connsiteY8-282" fmla="*/ 1516407 h 2311533"/>
                <a:gd name="connsiteX9-283" fmla="*/ 7176120 w 8214875"/>
                <a:gd name="connsiteY9-284" fmla="*/ 1750512 h 2311533"/>
                <a:gd name="connsiteX10-285" fmla="*/ 6987728 w 8214875"/>
                <a:gd name="connsiteY10-286" fmla="*/ 1391274 h 2311533"/>
                <a:gd name="connsiteX11-287" fmla="*/ 6589703 w 8214875"/>
                <a:gd name="connsiteY11-288" fmla="*/ 851956 h 2311533"/>
                <a:gd name="connsiteX12-289" fmla="*/ 6578621 w 8214875"/>
                <a:gd name="connsiteY12-290" fmla="*/ 851956 h 2311533"/>
                <a:gd name="connsiteX13-291" fmla="*/ 5689760 w 8214875"/>
                <a:gd name="connsiteY13-292" fmla="*/ 1432370 h 2311533"/>
                <a:gd name="connsiteX14-293" fmla="*/ 5561395 w 8214875"/>
                <a:gd name="connsiteY14-294" fmla="*/ 1563967 h 2311533"/>
                <a:gd name="connsiteX15-295" fmla="*/ 5391473 w 8214875"/>
                <a:gd name="connsiteY15-296" fmla="*/ 1743124 h 2311533"/>
                <a:gd name="connsiteX16-297" fmla="*/ 5002221 w 8214875"/>
                <a:gd name="connsiteY16-298" fmla="*/ 2133761 h 2311533"/>
                <a:gd name="connsiteX17-299" fmla="*/ 4644830 w 8214875"/>
                <a:gd name="connsiteY17-300" fmla="*/ 2311533 h 2311533"/>
                <a:gd name="connsiteX18-301" fmla="*/ 4601888 w 8214875"/>
                <a:gd name="connsiteY18-302" fmla="*/ 2307377 h 2311533"/>
                <a:gd name="connsiteX19-303" fmla="*/ 4370092 w 8214875"/>
                <a:gd name="connsiteY19-304" fmla="*/ 1963839 h 2311533"/>
                <a:gd name="connsiteX20-305" fmla="*/ 4144299 w 8214875"/>
                <a:gd name="connsiteY20-306" fmla="*/ 1554270 h 2311533"/>
                <a:gd name="connsiteX21-307" fmla="*/ 3276216 w 8214875"/>
                <a:gd name="connsiteY21-308" fmla="*/ 1559350 h 2311533"/>
                <a:gd name="connsiteX22-309" fmla="*/ 2325483 w 8214875"/>
                <a:gd name="connsiteY22-310" fmla="*/ 1786528 h 2311533"/>
                <a:gd name="connsiteX23-311" fmla="*/ 2307146 w 8214875"/>
                <a:gd name="connsiteY23-312" fmla="*/ 1784300 h 2311533"/>
                <a:gd name="connsiteX24-313" fmla="*/ 2090887 w 8214875"/>
                <a:gd name="connsiteY24-314" fmla="*/ 1832398 h 2311533"/>
                <a:gd name="connsiteX25-315" fmla="*/ 1281992 w 8214875"/>
                <a:gd name="connsiteY25-316" fmla="*/ 1905531 h 2311533"/>
                <a:gd name="connsiteX26-317" fmla="*/ 974334 w 8214875"/>
                <a:gd name="connsiteY26-318" fmla="*/ 1894101 h 2311533"/>
                <a:gd name="connsiteX27-319" fmla="*/ 55172 w 8214875"/>
                <a:gd name="connsiteY27-320" fmla="*/ 1534056 h 2311533"/>
                <a:gd name="connsiteX28-321" fmla="*/ 1 w 8214875"/>
                <a:gd name="connsiteY28-322" fmla="*/ 1409249 h 2311533"/>
                <a:gd name="connsiteX29-323" fmla="*/ 3043287 w 8214875"/>
                <a:gd name="connsiteY29-324" fmla="*/ 0 h 2311533"/>
                <a:gd name="connsiteX30-325" fmla="*/ 3033401 w 8214875"/>
                <a:gd name="connsiteY30-326" fmla="*/ 57304 h 2311533"/>
                <a:gd name="connsiteX31-327" fmla="*/ 54145 w 8214875"/>
                <a:gd name="connsiteY31-328" fmla="*/ 1393860 h 2311533"/>
                <a:gd name="connsiteX32-329" fmla="*/ 104702 w 8214875"/>
                <a:gd name="connsiteY32-330" fmla="*/ 1507386 h 2311533"/>
                <a:gd name="connsiteX33-331" fmla="*/ 2325932 w 8214875"/>
                <a:gd name="connsiteY33-332" fmla="*/ 1721699 h 2311533"/>
                <a:gd name="connsiteX34-333" fmla="*/ 2326539 w 8214875"/>
                <a:gd name="connsiteY34-334" fmla="*/ 1724044 h 2311533"/>
                <a:gd name="connsiteX35-335" fmla="*/ 2383042 w 8214875"/>
                <a:gd name="connsiteY35-336" fmla="*/ 1708402 h 2311533"/>
                <a:gd name="connsiteX36-337" fmla="*/ 3265135 w 8214875"/>
                <a:gd name="connsiteY36-338" fmla="*/ 1500247 h 2311533"/>
                <a:gd name="connsiteX37-339" fmla="*/ 4178006 w 8214875"/>
                <a:gd name="connsiteY37-340" fmla="*/ 1504402 h 2311533"/>
                <a:gd name="connsiteX38-341" fmla="*/ 4427348 w 8214875"/>
                <a:gd name="connsiteY38-342" fmla="*/ 1946292 h 2311533"/>
                <a:gd name="connsiteX39-343" fmla="*/ 4612970 w 8214875"/>
                <a:gd name="connsiteY39-344" fmla="*/ 2248273 h 2311533"/>
                <a:gd name="connsiteX40-345" fmla="*/ 5346683 w 8214875"/>
                <a:gd name="connsiteY40-346" fmla="*/ 1702491 h 2311533"/>
                <a:gd name="connsiteX41-347" fmla="*/ 5519376 w 8214875"/>
                <a:gd name="connsiteY41-348" fmla="*/ 1520101 h 2311533"/>
                <a:gd name="connsiteX42-349" fmla="*/ 5645895 w 8214875"/>
                <a:gd name="connsiteY42-350" fmla="*/ 1390813 h 2311533"/>
                <a:gd name="connsiteX43-351" fmla="*/ 6578159 w 8214875"/>
                <a:gd name="connsiteY43-352" fmla="*/ 791467 h 2311533"/>
                <a:gd name="connsiteX0-353" fmla="*/ 6578159 w 8214875"/>
                <a:gd name="connsiteY0-354" fmla="*/ 791467 h 2311533"/>
                <a:gd name="connsiteX1-355" fmla="*/ 6590626 w 8214875"/>
                <a:gd name="connsiteY1-356" fmla="*/ 791467 h 2311533"/>
                <a:gd name="connsiteX2-357" fmla="*/ 6929086 w 8214875"/>
                <a:gd name="connsiteY2-358" fmla="*/ 996482 h 2311533"/>
                <a:gd name="connsiteX3-359" fmla="*/ 7046369 w 8214875"/>
                <a:gd name="connsiteY3-360" fmla="*/ 1378807 h 2311533"/>
                <a:gd name="connsiteX4-361" fmla="*/ 7186278 w 8214875"/>
                <a:gd name="connsiteY4-362" fmla="*/ 1690947 h 2311533"/>
                <a:gd name="connsiteX5-363" fmla="*/ 8163792 w 8214875"/>
                <a:gd name="connsiteY5-364" fmla="*/ 1188106 h 2311533"/>
                <a:gd name="connsiteX6-365" fmla="*/ 8206274 w 8214875"/>
                <a:gd name="connsiteY6-366" fmla="*/ 1188568 h 2311533"/>
                <a:gd name="connsiteX7-367" fmla="*/ 8205812 w 8214875"/>
                <a:gd name="connsiteY7-368" fmla="*/ 1231049 h 2311533"/>
                <a:gd name="connsiteX8-369" fmla="*/ 7852576 w 8214875"/>
                <a:gd name="connsiteY8-370" fmla="*/ 1516407 h 2311533"/>
                <a:gd name="connsiteX9-371" fmla="*/ 7176120 w 8214875"/>
                <a:gd name="connsiteY9-372" fmla="*/ 1750512 h 2311533"/>
                <a:gd name="connsiteX10-373" fmla="*/ 6987728 w 8214875"/>
                <a:gd name="connsiteY10-374" fmla="*/ 1391274 h 2311533"/>
                <a:gd name="connsiteX11-375" fmla="*/ 6589703 w 8214875"/>
                <a:gd name="connsiteY11-376" fmla="*/ 851956 h 2311533"/>
                <a:gd name="connsiteX12-377" fmla="*/ 6578621 w 8214875"/>
                <a:gd name="connsiteY12-378" fmla="*/ 851956 h 2311533"/>
                <a:gd name="connsiteX13-379" fmla="*/ 5689760 w 8214875"/>
                <a:gd name="connsiteY13-380" fmla="*/ 1432370 h 2311533"/>
                <a:gd name="connsiteX14-381" fmla="*/ 5561395 w 8214875"/>
                <a:gd name="connsiteY14-382" fmla="*/ 1563967 h 2311533"/>
                <a:gd name="connsiteX15-383" fmla="*/ 5391473 w 8214875"/>
                <a:gd name="connsiteY15-384" fmla="*/ 1743124 h 2311533"/>
                <a:gd name="connsiteX16-385" fmla="*/ 5002221 w 8214875"/>
                <a:gd name="connsiteY16-386" fmla="*/ 2133761 h 2311533"/>
                <a:gd name="connsiteX17-387" fmla="*/ 4644830 w 8214875"/>
                <a:gd name="connsiteY17-388" fmla="*/ 2311533 h 2311533"/>
                <a:gd name="connsiteX18-389" fmla="*/ 4601888 w 8214875"/>
                <a:gd name="connsiteY18-390" fmla="*/ 2307377 h 2311533"/>
                <a:gd name="connsiteX19-391" fmla="*/ 4370092 w 8214875"/>
                <a:gd name="connsiteY19-392" fmla="*/ 1963839 h 2311533"/>
                <a:gd name="connsiteX20-393" fmla="*/ 4144299 w 8214875"/>
                <a:gd name="connsiteY20-394" fmla="*/ 1554270 h 2311533"/>
                <a:gd name="connsiteX21-395" fmla="*/ 3276216 w 8214875"/>
                <a:gd name="connsiteY21-396" fmla="*/ 1559350 h 2311533"/>
                <a:gd name="connsiteX22-397" fmla="*/ 2325483 w 8214875"/>
                <a:gd name="connsiteY22-398" fmla="*/ 1786528 h 2311533"/>
                <a:gd name="connsiteX23-399" fmla="*/ 2307146 w 8214875"/>
                <a:gd name="connsiteY23-400" fmla="*/ 1784300 h 2311533"/>
                <a:gd name="connsiteX24-401" fmla="*/ 2090887 w 8214875"/>
                <a:gd name="connsiteY24-402" fmla="*/ 1832398 h 2311533"/>
                <a:gd name="connsiteX25-403" fmla="*/ 1281992 w 8214875"/>
                <a:gd name="connsiteY25-404" fmla="*/ 1905531 h 2311533"/>
                <a:gd name="connsiteX26-405" fmla="*/ 974334 w 8214875"/>
                <a:gd name="connsiteY26-406" fmla="*/ 1894101 h 2311533"/>
                <a:gd name="connsiteX27-407" fmla="*/ 55172 w 8214875"/>
                <a:gd name="connsiteY27-408" fmla="*/ 1534056 h 2311533"/>
                <a:gd name="connsiteX28-409" fmla="*/ 1 w 8214875"/>
                <a:gd name="connsiteY28-410" fmla="*/ 1409249 h 2311533"/>
                <a:gd name="connsiteX29-411" fmla="*/ 3043287 w 8214875"/>
                <a:gd name="connsiteY29-412" fmla="*/ 0 h 2311533"/>
                <a:gd name="connsiteX30-413" fmla="*/ 3033401 w 8214875"/>
                <a:gd name="connsiteY30-414" fmla="*/ 57304 h 2311533"/>
                <a:gd name="connsiteX31-415" fmla="*/ 54145 w 8214875"/>
                <a:gd name="connsiteY31-416" fmla="*/ 1393860 h 2311533"/>
                <a:gd name="connsiteX32-417" fmla="*/ 104702 w 8214875"/>
                <a:gd name="connsiteY32-418" fmla="*/ 1507386 h 2311533"/>
                <a:gd name="connsiteX33-419" fmla="*/ 2325932 w 8214875"/>
                <a:gd name="connsiteY33-420" fmla="*/ 1721699 h 2311533"/>
                <a:gd name="connsiteX34-421" fmla="*/ 2326539 w 8214875"/>
                <a:gd name="connsiteY34-422" fmla="*/ 1724044 h 2311533"/>
                <a:gd name="connsiteX35-423" fmla="*/ 2383042 w 8214875"/>
                <a:gd name="connsiteY35-424" fmla="*/ 1708402 h 2311533"/>
                <a:gd name="connsiteX36-425" fmla="*/ 3265135 w 8214875"/>
                <a:gd name="connsiteY36-426" fmla="*/ 1500247 h 2311533"/>
                <a:gd name="connsiteX37-427" fmla="*/ 4178006 w 8214875"/>
                <a:gd name="connsiteY37-428" fmla="*/ 1504402 h 2311533"/>
                <a:gd name="connsiteX38-429" fmla="*/ 4427348 w 8214875"/>
                <a:gd name="connsiteY38-430" fmla="*/ 1946292 h 2311533"/>
                <a:gd name="connsiteX39-431" fmla="*/ 4612970 w 8214875"/>
                <a:gd name="connsiteY39-432" fmla="*/ 2248273 h 2311533"/>
                <a:gd name="connsiteX40-433" fmla="*/ 5346683 w 8214875"/>
                <a:gd name="connsiteY40-434" fmla="*/ 1702491 h 2311533"/>
                <a:gd name="connsiteX41-435" fmla="*/ 5519376 w 8214875"/>
                <a:gd name="connsiteY41-436" fmla="*/ 1520101 h 2311533"/>
                <a:gd name="connsiteX42-437" fmla="*/ 5645895 w 8214875"/>
                <a:gd name="connsiteY42-438" fmla="*/ 1390813 h 2311533"/>
                <a:gd name="connsiteX43-439" fmla="*/ 6578159 w 8214875"/>
                <a:gd name="connsiteY43-440" fmla="*/ 791467 h 2311533"/>
                <a:gd name="connsiteX0-441" fmla="*/ 6578159 w 8214875"/>
                <a:gd name="connsiteY0-442" fmla="*/ 791467 h 2311533"/>
                <a:gd name="connsiteX1-443" fmla="*/ 6590626 w 8214875"/>
                <a:gd name="connsiteY1-444" fmla="*/ 791467 h 2311533"/>
                <a:gd name="connsiteX2-445" fmla="*/ 6929086 w 8214875"/>
                <a:gd name="connsiteY2-446" fmla="*/ 996482 h 2311533"/>
                <a:gd name="connsiteX3-447" fmla="*/ 7046369 w 8214875"/>
                <a:gd name="connsiteY3-448" fmla="*/ 1378807 h 2311533"/>
                <a:gd name="connsiteX4-449" fmla="*/ 7186278 w 8214875"/>
                <a:gd name="connsiteY4-450" fmla="*/ 1690947 h 2311533"/>
                <a:gd name="connsiteX5-451" fmla="*/ 8163792 w 8214875"/>
                <a:gd name="connsiteY5-452" fmla="*/ 1188106 h 2311533"/>
                <a:gd name="connsiteX6-453" fmla="*/ 8206274 w 8214875"/>
                <a:gd name="connsiteY6-454" fmla="*/ 1188568 h 2311533"/>
                <a:gd name="connsiteX7-455" fmla="*/ 8205812 w 8214875"/>
                <a:gd name="connsiteY7-456" fmla="*/ 1231049 h 2311533"/>
                <a:gd name="connsiteX8-457" fmla="*/ 7852576 w 8214875"/>
                <a:gd name="connsiteY8-458" fmla="*/ 1516407 h 2311533"/>
                <a:gd name="connsiteX9-459" fmla="*/ 7176120 w 8214875"/>
                <a:gd name="connsiteY9-460" fmla="*/ 1750512 h 2311533"/>
                <a:gd name="connsiteX10-461" fmla="*/ 6987728 w 8214875"/>
                <a:gd name="connsiteY10-462" fmla="*/ 1391274 h 2311533"/>
                <a:gd name="connsiteX11-463" fmla="*/ 6589703 w 8214875"/>
                <a:gd name="connsiteY11-464" fmla="*/ 851956 h 2311533"/>
                <a:gd name="connsiteX12-465" fmla="*/ 6578621 w 8214875"/>
                <a:gd name="connsiteY12-466" fmla="*/ 851956 h 2311533"/>
                <a:gd name="connsiteX13-467" fmla="*/ 5689760 w 8214875"/>
                <a:gd name="connsiteY13-468" fmla="*/ 1432370 h 2311533"/>
                <a:gd name="connsiteX14-469" fmla="*/ 5561395 w 8214875"/>
                <a:gd name="connsiteY14-470" fmla="*/ 1563967 h 2311533"/>
                <a:gd name="connsiteX15-471" fmla="*/ 5391473 w 8214875"/>
                <a:gd name="connsiteY15-472" fmla="*/ 1743124 h 2311533"/>
                <a:gd name="connsiteX16-473" fmla="*/ 5002221 w 8214875"/>
                <a:gd name="connsiteY16-474" fmla="*/ 2133761 h 2311533"/>
                <a:gd name="connsiteX17-475" fmla="*/ 4644830 w 8214875"/>
                <a:gd name="connsiteY17-476" fmla="*/ 2311533 h 2311533"/>
                <a:gd name="connsiteX18-477" fmla="*/ 4601888 w 8214875"/>
                <a:gd name="connsiteY18-478" fmla="*/ 2307377 h 2311533"/>
                <a:gd name="connsiteX19-479" fmla="*/ 4370092 w 8214875"/>
                <a:gd name="connsiteY19-480" fmla="*/ 1963839 h 2311533"/>
                <a:gd name="connsiteX20-481" fmla="*/ 4144299 w 8214875"/>
                <a:gd name="connsiteY20-482" fmla="*/ 1554270 h 2311533"/>
                <a:gd name="connsiteX21-483" fmla="*/ 3276216 w 8214875"/>
                <a:gd name="connsiteY21-484" fmla="*/ 1559350 h 2311533"/>
                <a:gd name="connsiteX22-485" fmla="*/ 2325483 w 8214875"/>
                <a:gd name="connsiteY22-486" fmla="*/ 1786528 h 2311533"/>
                <a:gd name="connsiteX23-487" fmla="*/ 2307146 w 8214875"/>
                <a:gd name="connsiteY23-488" fmla="*/ 1784300 h 2311533"/>
                <a:gd name="connsiteX24-489" fmla="*/ 2090887 w 8214875"/>
                <a:gd name="connsiteY24-490" fmla="*/ 1832398 h 2311533"/>
                <a:gd name="connsiteX25-491" fmla="*/ 1281992 w 8214875"/>
                <a:gd name="connsiteY25-492" fmla="*/ 1905531 h 2311533"/>
                <a:gd name="connsiteX26-493" fmla="*/ 974334 w 8214875"/>
                <a:gd name="connsiteY26-494" fmla="*/ 1894101 h 2311533"/>
                <a:gd name="connsiteX27-495" fmla="*/ 55172 w 8214875"/>
                <a:gd name="connsiteY27-496" fmla="*/ 1534056 h 2311533"/>
                <a:gd name="connsiteX28-497" fmla="*/ 1 w 8214875"/>
                <a:gd name="connsiteY28-498" fmla="*/ 1409249 h 2311533"/>
                <a:gd name="connsiteX29-499" fmla="*/ 3043287 w 8214875"/>
                <a:gd name="connsiteY29-500" fmla="*/ 0 h 2311533"/>
                <a:gd name="connsiteX30-501" fmla="*/ 3033401 w 8214875"/>
                <a:gd name="connsiteY30-502" fmla="*/ 57304 h 2311533"/>
                <a:gd name="connsiteX31-503" fmla="*/ 54145 w 8214875"/>
                <a:gd name="connsiteY31-504" fmla="*/ 1393860 h 2311533"/>
                <a:gd name="connsiteX32-505" fmla="*/ 104702 w 8214875"/>
                <a:gd name="connsiteY32-506" fmla="*/ 1507386 h 2311533"/>
                <a:gd name="connsiteX33-507" fmla="*/ 2325932 w 8214875"/>
                <a:gd name="connsiteY33-508" fmla="*/ 1721699 h 2311533"/>
                <a:gd name="connsiteX34-509" fmla="*/ 2326539 w 8214875"/>
                <a:gd name="connsiteY34-510" fmla="*/ 1724044 h 2311533"/>
                <a:gd name="connsiteX35-511" fmla="*/ 2383042 w 8214875"/>
                <a:gd name="connsiteY35-512" fmla="*/ 1708402 h 2311533"/>
                <a:gd name="connsiteX36-513" fmla="*/ 3265135 w 8214875"/>
                <a:gd name="connsiteY36-514" fmla="*/ 1500247 h 2311533"/>
                <a:gd name="connsiteX37-515" fmla="*/ 4178006 w 8214875"/>
                <a:gd name="connsiteY37-516" fmla="*/ 1504402 h 2311533"/>
                <a:gd name="connsiteX38-517" fmla="*/ 4427348 w 8214875"/>
                <a:gd name="connsiteY38-518" fmla="*/ 1946292 h 2311533"/>
                <a:gd name="connsiteX39-519" fmla="*/ 4612970 w 8214875"/>
                <a:gd name="connsiteY39-520" fmla="*/ 2248273 h 2311533"/>
                <a:gd name="connsiteX40-521" fmla="*/ 5346683 w 8214875"/>
                <a:gd name="connsiteY40-522" fmla="*/ 1702491 h 2311533"/>
                <a:gd name="connsiteX41-523" fmla="*/ 5519376 w 8214875"/>
                <a:gd name="connsiteY41-524" fmla="*/ 1520101 h 2311533"/>
                <a:gd name="connsiteX42-525" fmla="*/ 5645895 w 8214875"/>
                <a:gd name="connsiteY42-526" fmla="*/ 1390813 h 2311533"/>
                <a:gd name="connsiteX43-527" fmla="*/ 6578159 w 8214875"/>
                <a:gd name="connsiteY43-528" fmla="*/ 791467 h 2311533"/>
                <a:gd name="connsiteX0-529" fmla="*/ 6587518 w 8224234"/>
                <a:gd name="connsiteY0-530" fmla="*/ 791467 h 2311533"/>
                <a:gd name="connsiteX1-531" fmla="*/ 6599985 w 8224234"/>
                <a:gd name="connsiteY1-532" fmla="*/ 791467 h 2311533"/>
                <a:gd name="connsiteX2-533" fmla="*/ 6938445 w 8224234"/>
                <a:gd name="connsiteY2-534" fmla="*/ 996482 h 2311533"/>
                <a:gd name="connsiteX3-535" fmla="*/ 7055728 w 8224234"/>
                <a:gd name="connsiteY3-536" fmla="*/ 1378807 h 2311533"/>
                <a:gd name="connsiteX4-537" fmla="*/ 7195637 w 8224234"/>
                <a:gd name="connsiteY4-538" fmla="*/ 1690947 h 2311533"/>
                <a:gd name="connsiteX5-539" fmla="*/ 8173151 w 8224234"/>
                <a:gd name="connsiteY5-540" fmla="*/ 1188106 h 2311533"/>
                <a:gd name="connsiteX6-541" fmla="*/ 8215633 w 8224234"/>
                <a:gd name="connsiteY6-542" fmla="*/ 1188568 h 2311533"/>
                <a:gd name="connsiteX7-543" fmla="*/ 8215171 w 8224234"/>
                <a:gd name="connsiteY7-544" fmla="*/ 1231049 h 2311533"/>
                <a:gd name="connsiteX8-545" fmla="*/ 7861935 w 8224234"/>
                <a:gd name="connsiteY8-546" fmla="*/ 1516407 h 2311533"/>
                <a:gd name="connsiteX9-547" fmla="*/ 7185479 w 8224234"/>
                <a:gd name="connsiteY9-548" fmla="*/ 1750512 h 2311533"/>
                <a:gd name="connsiteX10-549" fmla="*/ 6997087 w 8224234"/>
                <a:gd name="connsiteY10-550" fmla="*/ 1391274 h 2311533"/>
                <a:gd name="connsiteX11-551" fmla="*/ 6599062 w 8224234"/>
                <a:gd name="connsiteY11-552" fmla="*/ 851956 h 2311533"/>
                <a:gd name="connsiteX12-553" fmla="*/ 6587980 w 8224234"/>
                <a:gd name="connsiteY12-554" fmla="*/ 851956 h 2311533"/>
                <a:gd name="connsiteX13-555" fmla="*/ 5699119 w 8224234"/>
                <a:gd name="connsiteY13-556" fmla="*/ 1432370 h 2311533"/>
                <a:gd name="connsiteX14-557" fmla="*/ 5570754 w 8224234"/>
                <a:gd name="connsiteY14-558" fmla="*/ 1563967 h 2311533"/>
                <a:gd name="connsiteX15-559" fmla="*/ 5400832 w 8224234"/>
                <a:gd name="connsiteY15-560" fmla="*/ 1743124 h 2311533"/>
                <a:gd name="connsiteX16-561" fmla="*/ 5011580 w 8224234"/>
                <a:gd name="connsiteY16-562" fmla="*/ 2133761 h 2311533"/>
                <a:gd name="connsiteX17-563" fmla="*/ 4654189 w 8224234"/>
                <a:gd name="connsiteY17-564" fmla="*/ 2311533 h 2311533"/>
                <a:gd name="connsiteX18-565" fmla="*/ 4611247 w 8224234"/>
                <a:gd name="connsiteY18-566" fmla="*/ 2307377 h 2311533"/>
                <a:gd name="connsiteX19-567" fmla="*/ 4379451 w 8224234"/>
                <a:gd name="connsiteY19-568" fmla="*/ 1963839 h 2311533"/>
                <a:gd name="connsiteX20-569" fmla="*/ 4153658 w 8224234"/>
                <a:gd name="connsiteY20-570" fmla="*/ 1554270 h 2311533"/>
                <a:gd name="connsiteX21-571" fmla="*/ 3285575 w 8224234"/>
                <a:gd name="connsiteY21-572" fmla="*/ 1559350 h 2311533"/>
                <a:gd name="connsiteX22-573" fmla="*/ 2334842 w 8224234"/>
                <a:gd name="connsiteY22-574" fmla="*/ 1786528 h 2311533"/>
                <a:gd name="connsiteX23-575" fmla="*/ 2316505 w 8224234"/>
                <a:gd name="connsiteY23-576" fmla="*/ 1784300 h 2311533"/>
                <a:gd name="connsiteX24-577" fmla="*/ 2100246 w 8224234"/>
                <a:gd name="connsiteY24-578" fmla="*/ 1832398 h 2311533"/>
                <a:gd name="connsiteX25-579" fmla="*/ 1291351 w 8224234"/>
                <a:gd name="connsiteY25-580" fmla="*/ 1905531 h 2311533"/>
                <a:gd name="connsiteX26-581" fmla="*/ 983693 w 8224234"/>
                <a:gd name="connsiteY26-582" fmla="*/ 1894101 h 2311533"/>
                <a:gd name="connsiteX27-583" fmla="*/ 64531 w 8224234"/>
                <a:gd name="connsiteY27-584" fmla="*/ 1534056 h 2311533"/>
                <a:gd name="connsiteX28-585" fmla="*/ 9360 w 8224234"/>
                <a:gd name="connsiteY28-586" fmla="*/ 1409249 h 2311533"/>
                <a:gd name="connsiteX29-587" fmla="*/ 3052646 w 8224234"/>
                <a:gd name="connsiteY29-588" fmla="*/ 0 h 2311533"/>
                <a:gd name="connsiteX30-589" fmla="*/ 3042760 w 8224234"/>
                <a:gd name="connsiteY30-590" fmla="*/ 57304 h 2311533"/>
                <a:gd name="connsiteX31-591" fmla="*/ 63504 w 8224234"/>
                <a:gd name="connsiteY31-592" fmla="*/ 1393860 h 2311533"/>
                <a:gd name="connsiteX32-593" fmla="*/ 114061 w 8224234"/>
                <a:gd name="connsiteY32-594" fmla="*/ 1507386 h 2311533"/>
                <a:gd name="connsiteX33-595" fmla="*/ 2335291 w 8224234"/>
                <a:gd name="connsiteY33-596" fmla="*/ 1721699 h 2311533"/>
                <a:gd name="connsiteX34-597" fmla="*/ 2335898 w 8224234"/>
                <a:gd name="connsiteY34-598" fmla="*/ 1724044 h 2311533"/>
                <a:gd name="connsiteX35-599" fmla="*/ 2392401 w 8224234"/>
                <a:gd name="connsiteY35-600" fmla="*/ 1708402 h 2311533"/>
                <a:gd name="connsiteX36-601" fmla="*/ 3274494 w 8224234"/>
                <a:gd name="connsiteY36-602" fmla="*/ 1500247 h 2311533"/>
                <a:gd name="connsiteX37-603" fmla="*/ 4187365 w 8224234"/>
                <a:gd name="connsiteY37-604" fmla="*/ 1504402 h 2311533"/>
                <a:gd name="connsiteX38-605" fmla="*/ 4436707 w 8224234"/>
                <a:gd name="connsiteY38-606" fmla="*/ 1946292 h 2311533"/>
                <a:gd name="connsiteX39-607" fmla="*/ 4622329 w 8224234"/>
                <a:gd name="connsiteY39-608" fmla="*/ 2248273 h 2311533"/>
                <a:gd name="connsiteX40-609" fmla="*/ 5356042 w 8224234"/>
                <a:gd name="connsiteY40-610" fmla="*/ 1702491 h 2311533"/>
                <a:gd name="connsiteX41-611" fmla="*/ 5528735 w 8224234"/>
                <a:gd name="connsiteY41-612" fmla="*/ 1520101 h 2311533"/>
                <a:gd name="connsiteX42-613" fmla="*/ 5655254 w 8224234"/>
                <a:gd name="connsiteY42-614" fmla="*/ 1390813 h 2311533"/>
                <a:gd name="connsiteX43-615" fmla="*/ 6587518 w 8224234"/>
                <a:gd name="connsiteY43-616" fmla="*/ 791467 h 2311533"/>
                <a:gd name="connsiteX0-617" fmla="*/ 6587518 w 8224234"/>
                <a:gd name="connsiteY0-618" fmla="*/ 791467 h 2311533"/>
                <a:gd name="connsiteX1-619" fmla="*/ 6599985 w 8224234"/>
                <a:gd name="connsiteY1-620" fmla="*/ 791467 h 2311533"/>
                <a:gd name="connsiteX2-621" fmla="*/ 6938445 w 8224234"/>
                <a:gd name="connsiteY2-622" fmla="*/ 996482 h 2311533"/>
                <a:gd name="connsiteX3-623" fmla="*/ 7055728 w 8224234"/>
                <a:gd name="connsiteY3-624" fmla="*/ 1378807 h 2311533"/>
                <a:gd name="connsiteX4-625" fmla="*/ 7195637 w 8224234"/>
                <a:gd name="connsiteY4-626" fmla="*/ 1690947 h 2311533"/>
                <a:gd name="connsiteX5-627" fmla="*/ 8173151 w 8224234"/>
                <a:gd name="connsiteY5-628" fmla="*/ 1188106 h 2311533"/>
                <a:gd name="connsiteX6-629" fmla="*/ 8215633 w 8224234"/>
                <a:gd name="connsiteY6-630" fmla="*/ 1188568 h 2311533"/>
                <a:gd name="connsiteX7-631" fmla="*/ 8215171 w 8224234"/>
                <a:gd name="connsiteY7-632" fmla="*/ 1231049 h 2311533"/>
                <a:gd name="connsiteX8-633" fmla="*/ 7861935 w 8224234"/>
                <a:gd name="connsiteY8-634" fmla="*/ 1516407 h 2311533"/>
                <a:gd name="connsiteX9-635" fmla="*/ 7185479 w 8224234"/>
                <a:gd name="connsiteY9-636" fmla="*/ 1750512 h 2311533"/>
                <a:gd name="connsiteX10-637" fmla="*/ 6997087 w 8224234"/>
                <a:gd name="connsiteY10-638" fmla="*/ 1391274 h 2311533"/>
                <a:gd name="connsiteX11-639" fmla="*/ 6599062 w 8224234"/>
                <a:gd name="connsiteY11-640" fmla="*/ 851956 h 2311533"/>
                <a:gd name="connsiteX12-641" fmla="*/ 6587980 w 8224234"/>
                <a:gd name="connsiteY12-642" fmla="*/ 851956 h 2311533"/>
                <a:gd name="connsiteX13-643" fmla="*/ 5699119 w 8224234"/>
                <a:gd name="connsiteY13-644" fmla="*/ 1432370 h 2311533"/>
                <a:gd name="connsiteX14-645" fmla="*/ 5570754 w 8224234"/>
                <a:gd name="connsiteY14-646" fmla="*/ 1563967 h 2311533"/>
                <a:gd name="connsiteX15-647" fmla="*/ 5400832 w 8224234"/>
                <a:gd name="connsiteY15-648" fmla="*/ 1743124 h 2311533"/>
                <a:gd name="connsiteX16-649" fmla="*/ 5011580 w 8224234"/>
                <a:gd name="connsiteY16-650" fmla="*/ 2133761 h 2311533"/>
                <a:gd name="connsiteX17-651" fmla="*/ 4654189 w 8224234"/>
                <a:gd name="connsiteY17-652" fmla="*/ 2311533 h 2311533"/>
                <a:gd name="connsiteX18-653" fmla="*/ 4611247 w 8224234"/>
                <a:gd name="connsiteY18-654" fmla="*/ 2307377 h 2311533"/>
                <a:gd name="connsiteX19-655" fmla="*/ 4379451 w 8224234"/>
                <a:gd name="connsiteY19-656" fmla="*/ 1963839 h 2311533"/>
                <a:gd name="connsiteX20-657" fmla="*/ 4153658 w 8224234"/>
                <a:gd name="connsiteY20-658" fmla="*/ 1554270 h 2311533"/>
                <a:gd name="connsiteX21-659" fmla="*/ 3285575 w 8224234"/>
                <a:gd name="connsiteY21-660" fmla="*/ 1559350 h 2311533"/>
                <a:gd name="connsiteX22-661" fmla="*/ 2334842 w 8224234"/>
                <a:gd name="connsiteY22-662" fmla="*/ 1786528 h 2311533"/>
                <a:gd name="connsiteX23-663" fmla="*/ 2316505 w 8224234"/>
                <a:gd name="connsiteY23-664" fmla="*/ 1784300 h 2311533"/>
                <a:gd name="connsiteX24-665" fmla="*/ 2100246 w 8224234"/>
                <a:gd name="connsiteY24-666" fmla="*/ 1832398 h 2311533"/>
                <a:gd name="connsiteX25-667" fmla="*/ 1291351 w 8224234"/>
                <a:gd name="connsiteY25-668" fmla="*/ 1905531 h 2311533"/>
                <a:gd name="connsiteX26-669" fmla="*/ 983693 w 8224234"/>
                <a:gd name="connsiteY26-670" fmla="*/ 1894101 h 2311533"/>
                <a:gd name="connsiteX27-671" fmla="*/ 64531 w 8224234"/>
                <a:gd name="connsiteY27-672" fmla="*/ 1534056 h 2311533"/>
                <a:gd name="connsiteX28-673" fmla="*/ 9360 w 8224234"/>
                <a:gd name="connsiteY28-674" fmla="*/ 1409249 h 2311533"/>
                <a:gd name="connsiteX29-675" fmla="*/ 3052646 w 8224234"/>
                <a:gd name="connsiteY29-676" fmla="*/ 0 h 2311533"/>
                <a:gd name="connsiteX30-677" fmla="*/ 3042760 w 8224234"/>
                <a:gd name="connsiteY30-678" fmla="*/ 57304 h 2311533"/>
                <a:gd name="connsiteX31-679" fmla="*/ 63504 w 8224234"/>
                <a:gd name="connsiteY31-680" fmla="*/ 1393860 h 2311533"/>
                <a:gd name="connsiteX32-681" fmla="*/ 114061 w 8224234"/>
                <a:gd name="connsiteY32-682" fmla="*/ 1507386 h 2311533"/>
                <a:gd name="connsiteX33-683" fmla="*/ 2335291 w 8224234"/>
                <a:gd name="connsiteY33-684" fmla="*/ 1721699 h 2311533"/>
                <a:gd name="connsiteX34-685" fmla="*/ 2335898 w 8224234"/>
                <a:gd name="connsiteY34-686" fmla="*/ 1724044 h 2311533"/>
                <a:gd name="connsiteX35-687" fmla="*/ 2392401 w 8224234"/>
                <a:gd name="connsiteY35-688" fmla="*/ 1708402 h 2311533"/>
                <a:gd name="connsiteX36-689" fmla="*/ 3274494 w 8224234"/>
                <a:gd name="connsiteY36-690" fmla="*/ 1500247 h 2311533"/>
                <a:gd name="connsiteX37-691" fmla="*/ 4187365 w 8224234"/>
                <a:gd name="connsiteY37-692" fmla="*/ 1504402 h 2311533"/>
                <a:gd name="connsiteX38-693" fmla="*/ 4436707 w 8224234"/>
                <a:gd name="connsiteY38-694" fmla="*/ 1946292 h 2311533"/>
                <a:gd name="connsiteX39-695" fmla="*/ 4622329 w 8224234"/>
                <a:gd name="connsiteY39-696" fmla="*/ 2248273 h 2311533"/>
                <a:gd name="connsiteX40-697" fmla="*/ 5356042 w 8224234"/>
                <a:gd name="connsiteY40-698" fmla="*/ 1702491 h 2311533"/>
                <a:gd name="connsiteX41-699" fmla="*/ 5528735 w 8224234"/>
                <a:gd name="connsiteY41-700" fmla="*/ 1520101 h 2311533"/>
                <a:gd name="connsiteX42-701" fmla="*/ 5655254 w 8224234"/>
                <a:gd name="connsiteY42-702" fmla="*/ 1390813 h 2311533"/>
                <a:gd name="connsiteX43-703" fmla="*/ 6587518 w 8224234"/>
                <a:gd name="connsiteY43-704" fmla="*/ 791467 h 2311533"/>
                <a:gd name="connsiteX0-705" fmla="*/ 6587518 w 8224234"/>
                <a:gd name="connsiteY0-706" fmla="*/ 791467 h 2311533"/>
                <a:gd name="connsiteX1-707" fmla="*/ 6599985 w 8224234"/>
                <a:gd name="connsiteY1-708" fmla="*/ 791467 h 2311533"/>
                <a:gd name="connsiteX2-709" fmla="*/ 6938445 w 8224234"/>
                <a:gd name="connsiteY2-710" fmla="*/ 996482 h 2311533"/>
                <a:gd name="connsiteX3-711" fmla="*/ 7055728 w 8224234"/>
                <a:gd name="connsiteY3-712" fmla="*/ 1378807 h 2311533"/>
                <a:gd name="connsiteX4-713" fmla="*/ 7195637 w 8224234"/>
                <a:gd name="connsiteY4-714" fmla="*/ 1690947 h 2311533"/>
                <a:gd name="connsiteX5-715" fmla="*/ 8173151 w 8224234"/>
                <a:gd name="connsiteY5-716" fmla="*/ 1188106 h 2311533"/>
                <a:gd name="connsiteX6-717" fmla="*/ 8215633 w 8224234"/>
                <a:gd name="connsiteY6-718" fmla="*/ 1188568 h 2311533"/>
                <a:gd name="connsiteX7-719" fmla="*/ 8215171 w 8224234"/>
                <a:gd name="connsiteY7-720" fmla="*/ 1231049 h 2311533"/>
                <a:gd name="connsiteX8-721" fmla="*/ 7861935 w 8224234"/>
                <a:gd name="connsiteY8-722" fmla="*/ 1516407 h 2311533"/>
                <a:gd name="connsiteX9-723" fmla="*/ 7185479 w 8224234"/>
                <a:gd name="connsiteY9-724" fmla="*/ 1750512 h 2311533"/>
                <a:gd name="connsiteX10-725" fmla="*/ 6997087 w 8224234"/>
                <a:gd name="connsiteY10-726" fmla="*/ 1391274 h 2311533"/>
                <a:gd name="connsiteX11-727" fmla="*/ 6599062 w 8224234"/>
                <a:gd name="connsiteY11-728" fmla="*/ 851956 h 2311533"/>
                <a:gd name="connsiteX12-729" fmla="*/ 6587980 w 8224234"/>
                <a:gd name="connsiteY12-730" fmla="*/ 851956 h 2311533"/>
                <a:gd name="connsiteX13-731" fmla="*/ 5699119 w 8224234"/>
                <a:gd name="connsiteY13-732" fmla="*/ 1432370 h 2311533"/>
                <a:gd name="connsiteX14-733" fmla="*/ 5570754 w 8224234"/>
                <a:gd name="connsiteY14-734" fmla="*/ 1563967 h 2311533"/>
                <a:gd name="connsiteX15-735" fmla="*/ 5400832 w 8224234"/>
                <a:gd name="connsiteY15-736" fmla="*/ 1743124 h 2311533"/>
                <a:gd name="connsiteX16-737" fmla="*/ 5011580 w 8224234"/>
                <a:gd name="connsiteY16-738" fmla="*/ 2133761 h 2311533"/>
                <a:gd name="connsiteX17-739" fmla="*/ 4654189 w 8224234"/>
                <a:gd name="connsiteY17-740" fmla="*/ 2311533 h 2311533"/>
                <a:gd name="connsiteX18-741" fmla="*/ 4611247 w 8224234"/>
                <a:gd name="connsiteY18-742" fmla="*/ 2307377 h 2311533"/>
                <a:gd name="connsiteX19-743" fmla="*/ 4379451 w 8224234"/>
                <a:gd name="connsiteY19-744" fmla="*/ 1963839 h 2311533"/>
                <a:gd name="connsiteX20-745" fmla="*/ 4153658 w 8224234"/>
                <a:gd name="connsiteY20-746" fmla="*/ 1554270 h 2311533"/>
                <a:gd name="connsiteX21-747" fmla="*/ 3285575 w 8224234"/>
                <a:gd name="connsiteY21-748" fmla="*/ 1559350 h 2311533"/>
                <a:gd name="connsiteX22-749" fmla="*/ 2334842 w 8224234"/>
                <a:gd name="connsiteY22-750" fmla="*/ 1786528 h 2311533"/>
                <a:gd name="connsiteX23-751" fmla="*/ 2316505 w 8224234"/>
                <a:gd name="connsiteY23-752" fmla="*/ 1784300 h 2311533"/>
                <a:gd name="connsiteX24-753" fmla="*/ 2100246 w 8224234"/>
                <a:gd name="connsiteY24-754" fmla="*/ 1832398 h 2311533"/>
                <a:gd name="connsiteX25-755" fmla="*/ 1291351 w 8224234"/>
                <a:gd name="connsiteY25-756" fmla="*/ 1905531 h 2311533"/>
                <a:gd name="connsiteX26-757" fmla="*/ 983693 w 8224234"/>
                <a:gd name="connsiteY26-758" fmla="*/ 1894101 h 2311533"/>
                <a:gd name="connsiteX27-759" fmla="*/ 64531 w 8224234"/>
                <a:gd name="connsiteY27-760" fmla="*/ 1534056 h 2311533"/>
                <a:gd name="connsiteX28-761" fmla="*/ 9360 w 8224234"/>
                <a:gd name="connsiteY28-762" fmla="*/ 1409249 h 2311533"/>
                <a:gd name="connsiteX29-763" fmla="*/ 3052646 w 8224234"/>
                <a:gd name="connsiteY29-764" fmla="*/ 0 h 2311533"/>
                <a:gd name="connsiteX30-765" fmla="*/ 2989887 w 8224234"/>
                <a:gd name="connsiteY30-766" fmla="*/ 57304 h 2311533"/>
                <a:gd name="connsiteX31-767" fmla="*/ 63504 w 8224234"/>
                <a:gd name="connsiteY31-768" fmla="*/ 1393860 h 2311533"/>
                <a:gd name="connsiteX32-769" fmla="*/ 114061 w 8224234"/>
                <a:gd name="connsiteY32-770" fmla="*/ 1507386 h 2311533"/>
                <a:gd name="connsiteX33-771" fmla="*/ 2335291 w 8224234"/>
                <a:gd name="connsiteY33-772" fmla="*/ 1721699 h 2311533"/>
                <a:gd name="connsiteX34-773" fmla="*/ 2335898 w 8224234"/>
                <a:gd name="connsiteY34-774" fmla="*/ 1724044 h 2311533"/>
                <a:gd name="connsiteX35-775" fmla="*/ 2392401 w 8224234"/>
                <a:gd name="connsiteY35-776" fmla="*/ 1708402 h 2311533"/>
                <a:gd name="connsiteX36-777" fmla="*/ 3274494 w 8224234"/>
                <a:gd name="connsiteY36-778" fmla="*/ 1500247 h 2311533"/>
                <a:gd name="connsiteX37-779" fmla="*/ 4187365 w 8224234"/>
                <a:gd name="connsiteY37-780" fmla="*/ 1504402 h 2311533"/>
                <a:gd name="connsiteX38-781" fmla="*/ 4436707 w 8224234"/>
                <a:gd name="connsiteY38-782" fmla="*/ 1946292 h 2311533"/>
                <a:gd name="connsiteX39-783" fmla="*/ 4622329 w 8224234"/>
                <a:gd name="connsiteY39-784" fmla="*/ 2248273 h 2311533"/>
                <a:gd name="connsiteX40-785" fmla="*/ 5356042 w 8224234"/>
                <a:gd name="connsiteY40-786" fmla="*/ 1702491 h 2311533"/>
                <a:gd name="connsiteX41-787" fmla="*/ 5528735 w 8224234"/>
                <a:gd name="connsiteY41-788" fmla="*/ 1520101 h 2311533"/>
                <a:gd name="connsiteX42-789" fmla="*/ 5655254 w 8224234"/>
                <a:gd name="connsiteY42-790" fmla="*/ 1390813 h 2311533"/>
                <a:gd name="connsiteX43-791" fmla="*/ 6587518 w 8224234"/>
                <a:gd name="connsiteY43-792" fmla="*/ 791467 h 2311533"/>
                <a:gd name="connsiteX0-793" fmla="*/ 6587518 w 8224234"/>
                <a:gd name="connsiteY0-794" fmla="*/ 791467 h 2311533"/>
                <a:gd name="connsiteX1-795" fmla="*/ 6599985 w 8224234"/>
                <a:gd name="connsiteY1-796" fmla="*/ 791467 h 2311533"/>
                <a:gd name="connsiteX2-797" fmla="*/ 6938445 w 8224234"/>
                <a:gd name="connsiteY2-798" fmla="*/ 996482 h 2311533"/>
                <a:gd name="connsiteX3-799" fmla="*/ 7055728 w 8224234"/>
                <a:gd name="connsiteY3-800" fmla="*/ 1378807 h 2311533"/>
                <a:gd name="connsiteX4-801" fmla="*/ 7195637 w 8224234"/>
                <a:gd name="connsiteY4-802" fmla="*/ 1690947 h 2311533"/>
                <a:gd name="connsiteX5-803" fmla="*/ 8173151 w 8224234"/>
                <a:gd name="connsiteY5-804" fmla="*/ 1188106 h 2311533"/>
                <a:gd name="connsiteX6-805" fmla="*/ 8215633 w 8224234"/>
                <a:gd name="connsiteY6-806" fmla="*/ 1188568 h 2311533"/>
                <a:gd name="connsiteX7-807" fmla="*/ 8215171 w 8224234"/>
                <a:gd name="connsiteY7-808" fmla="*/ 1231049 h 2311533"/>
                <a:gd name="connsiteX8-809" fmla="*/ 7861935 w 8224234"/>
                <a:gd name="connsiteY8-810" fmla="*/ 1516407 h 2311533"/>
                <a:gd name="connsiteX9-811" fmla="*/ 7185479 w 8224234"/>
                <a:gd name="connsiteY9-812" fmla="*/ 1750512 h 2311533"/>
                <a:gd name="connsiteX10-813" fmla="*/ 6997087 w 8224234"/>
                <a:gd name="connsiteY10-814" fmla="*/ 1391274 h 2311533"/>
                <a:gd name="connsiteX11-815" fmla="*/ 6599062 w 8224234"/>
                <a:gd name="connsiteY11-816" fmla="*/ 851956 h 2311533"/>
                <a:gd name="connsiteX12-817" fmla="*/ 6587980 w 8224234"/>
                <a:gd name="connsiteY12-818" fmla="*/ 851956 h 2311533"/>
                <a:gd name="connsiteX13-819" fmla="*/ 5699119 w 8224234"/>
                <a:gd name="connsiteY13-820" fmla="*/ 1432370 h 2311533"/>
                <a:gd name="connsiteX14-821" fmla="*/ 5570754 w 8224234"/>
                <a:gd name="connsiteY14-822" fmla="*/ 1563967 h 2311533"/>
                <a:gd name="connsiteX15-823" fmla="*/ 5400832 w 8224234"/>
                <a:gd name="connsiteY15-824" fmla="*/ 1743124 h 2311533"/>
                <a:gd name="connsiteX16-825" fmla="*/ 5011580 w 8224234"/>
                <a:gd name="connsiteY16-826" fmla="*/ 2133761 h 2311533"/>
                <a:gd name="connsiteX17-827" fmla="*/ 4654189 w 8224234"/>
                <a:gd name="connsiteY17-828" fmla="*/ 2311533 h 2311533"/>
                <a:gd name="connsiteX18-829" fmla="*/ 4611247 w 8224234"/>
                <a:gd name="connsiteY18-830" fmla="*/ 2307377 h 2311533"/>
                <a:gd name="connsiteX19-831" fmla="*/ 4379451 w 8224234"/>
                <a:gd name="connsiteY19-832" fmla="*/ 1963839 h 2311533"/>
                <a:gd name="connsiteX20-833" fmla="*/ 4153658 w 8224234"/>
                <a:gd name="connsiteY20-834" fmla="*/ 1554270 h 2311533"/>
                <a:gd name="connsiteX21-835" fmla="*/ 3285575 w 8224234"/>
                <a:gd name="connsiteY21-836" fmla="*/ 1559350 h 2311533"/>
                <a:gd name="connsiteX22-837" fmla="*/ 2334842 w 8224234"/>
                <a:gd name="connsiteY22-838" fmla="*/ 1786528 h 2311533"/>
                <a:gd name="connsiteX23-839" fmla="*/ 2316505 w 8224234"/>
                <a:gd name="connsiteY23-840" fmla="*/ 1784300 h 2311533"/>
                <a:gd name="connsiteX24-841" fmla="*/ 2100246 w 8224234"/>
                <a:gd name="connsiteY24-842" fmla="*/ 1832398 h 2311533"/>
                <a:gd name="connsiteX25-843" fmla="*/ 1291351 w 8224234"/>
                <a:gd name="connsiteY25-844" fmla="*/ 1905531 h 2311533"/>
                <a:gd name="connsiteX26-845" fmla="*/ 983693 w 8224234"/>
                <a:gd name="connsiteY26-846" fmla="*/ 1894101 h 2311533"/>
                <a:gd name="connsiteX27-847" fmla="*/ 64531 w 8224234"/>
                <a:gd name="connsiteY27-848" fmla="*/ 1534056 h 2311533"/>
                <a:gd name="connsiteX28-849" fmla="*/ 9360 w 8224234"/>
                <a:gd name="connsiteY28-850" fmla="*/ 1409249 h 2311533"/>
                <a:gd name="connsiteX29-851" fmla="*/ 3052646 w 8224234"/>
                <a:gd name="connsiteY29-852" fmla="*/ 0 h 2311533"/>
                <a:gd name="connsiteX30-853" fmla="*/ 3058623 w 8224234"/>
                <a:gd name="connsiteY30-854" fmla="*/ 61395 h 2311533"/>
                <a:gd name="connsiteX31-855" fmla="*/ 63504 w 8224234"/>
                <a:gd name="connsiteY31-856" fmla="*/ 1393860 h 2311533"/>
                <a:gd name="connsiteX32-857" fmla="*/ 114061 w 8224234"/>
                <a:gd name="connsiteY32-858" fmla="*/ 1507386 h 2311533"/>
                <a:gd name="connsiteX33-859" fmla="*/ 2335291 w 8224234"/>
                <a:gd name="connsiteY33-860" fmla="*/ 1721699 h 2311533"/>
                <a:gd name="connsiteX34-861" fmla="*/ 2335898 w 8224234"/>
                <a:gd name="connsiteY34-862" fmla="*/ 1724044 h 2311533"/>
                <a:gd name="connsiteX35-863" fmla="*/ 2392401 w 8224234"/>
                <a:gd name="connsiteY35-864" fmla="*/ 1708402 h 2311533"/>
                <a:gd name="connsiteX36-865" fmla="*/ 3274494 w 8224234"/>
                <a:gd name="connsiteY36-866" fmla="*/ 1500247 h 2311533"/>
                <a:gd name="connsiteX37-867" fmla="*/ 4187365 w 8224234"/>
                <a:gd name="connsiteY37-868" fmla="*/ 1504402 h 2311533"/>
                <a:gd name="connsiteX38-869" fmla="*/ 4436707 w 8224234"/>
                <a:gd name="connsiteY38-870" fmla="*/ 1946292 h 2311533"/>
                <a:gd name="connsiteX39-871" fmla="*/ 4622329 w 8224234"/>
                <a:gd name="connsiteY39-872" fmla="*/ 2248273 h 2311533"/>
                <a:gd name="connsiteX40-873" fmla="*/ 5356042 w 8224234"/>
                <a:gd name="connsiteY40-874" fmla="*/ 1702491 h 2311533"/>
                <a:gd name="connsiteX41-875" fmla="*/ 5528735 w 8224234"/>
                <a:gd name="connsiteY41-876" fmla="*/ 1520101 h 2311533"/>
                <a:gd name="connsiteX42-877" fmla="*/ 5655254 w 8224234"/>
                <a:gd name="connsiteY42-878" fmla="*/ 1390813 h 2311533"/>
                <a:gd name="connsiteX43-879" fmla="*/ 6587518 w 8224234"/>
                <a:gd name="connsiteY43-880" fmla="*/ 791467 h 2311533"/>
                <a:gd name="connsiteX0-881" fmla="*/ 6587518 w 8224234"/>
                <a:gd name="connsiteY0-882" fmla="*/ 791467 h 2311533"/>
                <a:gd name="connsiteX1-883" fmla="*/ 6599985 w 8224234"/>
                <a:gd name="connsiteY1-884" fmla="*/ 791467 h 2311533"/>
                <a:gd name="connsiteX2-885" fmla="*/ 6938445 w 8224234"/>
                <a:gd name="connsiteY2-886" fmla="*/ 996482 h 2311533"/>
                <a:gd name="connsiteX3-887" fmla="*/ 7055728 w 8224234"/>
                <a:gd name="connsiteY3-888" fmla="*/ 1378807 h 2311533"/>
                <a:gd name="connsiteX4-889" fmla="*/ 7195637 w 8224234"/>
                <a:gd name="connsiteY4-890" fmla="*/ 1690947 h 2311533"/>
                <a:gd name="connsiteX5-891" fmla="*/ 8173151 w 8224234"/>
                <a:gd name="connsiteY5-892" fmla="*/ 1188106 h 2311533"/>
                <a:gd name="connsiteX6-893" fmla="*/ 8215633 w 8224234"/>
                <a:gd name="connsiteY6-894" fmla="*/ 1188568 h 2311533"/>
                <a:gd name="connsiteX7-895" fmla="*/ 8215171 w 8224234"/>
                <a:gd name="connsiteY7-896" fmla="*/ 1231049 h 2311533"/>
                <a:gd name="connsiteX8-897" fmla="*/ 7861935 w 8224234"/>
                <a:gd name="connsiteY8-898" fmla="*/ 1516407 h 2311533"/>
                <a:gd name="connsiteX9-899" fmla="*/ 7185479 w 8224234"/>
                <a:gd name="connsiteY9-900" fmla="*/ 1750512 h 2311533"/>
                <a:gd name="connsiteX10-901" fmla="*/ 6997087 w 8224234"/>
                <a:gd name="connsiteY10-902" fmla="*/ 1391274 h 2311533"/>
                <a:gd name="connsiteX11-903" fmla="*/ 6599062 w 8224234"/>
                <a:gd name="connsiteY11-904" fmla="*/ 851956 h 2311533"/>
                <a:gd name="connsiteX12-905" fmla="*/ 6587980 w 8224234"/>
                <a:gd name="connsiteY12-906" fmla="*/ 851956 h 2311533"/>
                <a:gd name="connsiteX13-907" fmla="*/ 5699119 w 8224234"/>
                <a:gd name="connsiteY13-908" fmla="*/ 1432370 h 2311533"/>
                <a:gd name="connsiteX14-909" fmla="*/ 5570754 w 8224234"/>
                <a:gd name="connsiteY14-910" fmla="*/ 1563967 h 2311533"/>
                <a:gd name="connsiteX15-911" fmla="*/ 5400832 w 8224234"/>
                <a:gd name="connsiteY15-912" fmla="*/ 1743124 h 2311533"/>
                <a:gd name="connsiteX16-913" fmla="*/ 5011580 w 8224234"/>
                <a:gd name="connsiteY16-914" fmla="*/ 2133761 h 2311533"/>
                <a:gd name="connsiteX17-915" fmla="*/ 4654189 w 8224234"/>
                <a:gd name="connsiteY17-916" fmla="*/ 2311533 h 2311533"/>
                <a:gd name="connsiteX18-917" fmla="*/ 4611247 w 8224234"/>
                <a:gd name="connsiteY18-918" fmla="*/ 2307377 h 2311533"/>
                <a:gd name="connsiteX19-919" fmla="*/ 4379451 w 8224234"/>
                <a:gd name="connsiteY19-920" fmla="*/ 1963839 h 2311533"/>
                <a:gd name="connsiteX20-921" fmla="*/ 4153658 w 8224234"/>
                <a:gd name="connsiteY20-922" fmla="*/ 1554270 h 2311533"/>
                <a:gd name="connsiteX21-923" fmla="*/ 3285575 w 8224234"/>
                <a:gd name="connsiteY21-924" fmla="*/ 1559350 h 2311533"/>
                <a:gd name="connsiteX22-925" fmla="*/ 2334842 w 8224234"/>
                <a:gd name="connsiteY22-926" fmla="*/ 1786528 h 2311533"/>
                <a:gd name="connsiteX23-927" fmla="*/ 2316505 w 8224234"/>
                <a:gd name="connsiteY23-928" fmla="*/ 1784300 h 2311533"/>
                <a:gd name="connsiteX24-929" fmla="*/ 2100246 w 8224234"/>
                <a:gd name="connsiteY24-930" fmla="*/ 1832398 h 2311533"/>
                <a:gd name="connsiteX25-931" fmla="*/ 1291351 w 8224234"/>
                <a:gd name="connsiteY25-932" fmla="*/ 1905531 h 2311533"/>
                <a:gd name="connsiteX26-933" fmla="*/ 983693 w 8224234"/>
                <a:gd name="connsiteY26-934" fmla="*/ 1894101 h 2311533"/>
                <a:gd name="connsiteX27-935" fmla="*/ 64531 w 8224234"/>
                <a:gd name="connsiteY27-936" fmla="*/ 1534056 h 2311533"/>
                <a:gd name="connsiteX28-937" fmla="*/ 9360 w 8224234"/>
                <a:gd name="connsiteY28-938" fmla="*/ 1409249 h 2311533"/>
                <a:gd name="connsiteX29-939" fmla="*/ 3052646 w 8224234"/>
                <a:gd name="connsiteY29-940" fmla="*/ 0 h 2311533"/>
                <a:gd name="connsiteX30-941" fmla="*/ 3058623 w 8224234"/>
                <a:gd name="connsiteY30-942" fmla="*/ 61395 h 2311533"/>
                <a:gd name="connsiteX31-943" fmla="*/ 63504 w 8224234"/>
                <a:gd name="connsiteY31-944" fmla="*/ 1393860 h 2311533"/>
                <a:gd name="connsiteX32-945" fmla="*/ 114061 w 8224234"/>
                <a:gd name="connsiteY32-946" fmla="*/ 1507386 h 2311533"/>
                <a:gd name="connsiteX33-947" fmla="*/ 2335291 w 8224234"/>
                <a:gd name="connsiteY33-948" fmla="*/ 1721699 h 2311533"/>
                <a:gd name="connsiteX34-949" fmla="*/ 2335898 w 8224234"/>
                <a:gd name="connsiteY34-950" fmla="*/ 1724044 h 2311533"/>
                <a:gd name="connsiteX35-951" fmla="*/ 2392401 w 8224234"/>
                <a:gd name="connsiteY35-952" fmla="*/ 1708402 h 2311533"/>
                <a:gd name="connsiteX36-953" fmla="*/ 3274494 w 8224234"/>
                <a:gd name="connsiteY36-954" fmla="*/ 1500247 h 2311533"/>
                <a:gd name="connsiteX37-955" fmla="*/ 4187365 w 8224234"/>
                <a:gd name="connsiteY37-956" fmla="*/ 1504402 h 2311533"/>
                <a:gd name="connsiteX38-957" fmla="*/ 4436707 w 8224234"/>
                <a:gd name="connsiteY38-958" fmla="*/ 1946292 h 2311533"/>
                <a:gd name="connsiteX39-959" fmla="*/ 4622329 w 8224234"/>
                <a:gd name="connsiteY39-960" fmla="*/ 2248273 h 2311533"/>
                <a:gd name="connsiteX40-961" fmla="*/ 5356042 w 8224234"/>
                <a:gd name="connsiteY40-962" fmla="*/ 1702491 h 2311533"/>
                <a:gd name="connsiteX41-963" fmla="*/ 5528735 w 8224234"/>
                <a:gd name="connsiteY41-964" fmla="*/ 1520101 h 2311533"/>
                <a:gd name="connsiteX42-965" fmla="*/ 5655254 w 8224234"/>
                <a:gd name="connsiteY42-966" fmla="*/ 1390813 h 2311533"/>
                <a:gd name="connsiteX43-967" fmla="*/ 6587518 w 8224234"/>
                <a:gd name="connsiteY43-968" fmla="*/ 791467 h 2311533"/>
                <a:gd name="connsiteX0-969" fmla="*/ 6587518 w 8224234"/>
                <a:gd name="connsiteY0-970" fmla="*/ 791467 h 2311533"/>
                <a:gd name="connsiteX1-971" fmla="*/ 6599985 w 8224234"/>
                <a:gd name="connsiteY1-972" fmla="*/ 791467 h 2311533"/>
                <a:gd name="connsiteX2-973" fmla="*/ 6938445 w 8224234"/>
                <a:gd name="connsiteY2-974" fmla="*/ 996482 h 2311533"/>
                <a:gd name="connsiteX3-975" fmla="*/ 7055728 w 8224234"/>
                <a:gd name="connsiteY3-976" fmla="*/ 1378807 h 2311533"/>
                <a:gd name="connsiteX4-977" fmla="*/ 7195637 w 8224234"/>
                <a:gd name="connsiteY4-978" fmla="*/ 1690947 h 2311533"/>
                <a:gd name="connsiteX5-979" fmla="*/ 8173151 w 8224234"/>
                <a:gd name="connsiteY5-980" fmla="*/ 1188106 h 2311533"/>
                <a:gd name="connsiteX6-981" fmla="*/ 8215633 w 8224234"/>
                <a:gd name="connsiteY6-982" fmla="*/ 1188568 h 2311533"/>
                <a:gd name="connsiteX7-983" fmla="*/ 8215171 w 8224234"/>
                <a:gd name="connsiteY7-984" fmla="*/ 1231049 h 2311533"/>
                <a:gd name="connsiteX8-985" fmla="*/ 7861935 w 8224234"/>
                <a:gd name="connsiteY8-986" fmla="*/ 1516407 h 2311533"/>
                <a:gd name="connsiteX9-987" fmla="*/ 7185479 w 8224234"/>
                <a:gd name="connsiteY9-988" fmla="*/ 1750512 h 2311533"/>
                <a:gd name="connsiteX10-989" fmla="*/ 6997087 w 8224234"/>
                <a:gd name="connsiteY10-990" fmla="*/ 1391274 h 2311533"/>
                <a:gd name="connsiteX11-991" fmla="*/ 6599062 w 8224234"/>
                <a:gd name="connsiteY11-992" fmla="*/ 851956 h 2311533"/>
                <a:gd name="connsiteX12-993" fmla="*/ 6587980 w 8224234"/>
                <a:gd name="connsiteY12-994" fmla="*/ 851956 h 2311533"/>
                <a:gd name="connsiteX13-995" fmla="*/ 5699119 w 8224234"/>
                <a:gd name="connsiteY13-996" fmla="*/ 1432370 h 2311533"/>
                <a:gd name="connsiteX14-997" fmla="*/ 5570754 w 8224234"/>
                <a:gd name="connsiteY14-998" fmla="*/ 1563967 h 2311533"/>
                <a:gd name="connsiteX15-999" fmla="*/ 5400832 w 8224234"/>
                <a:gd name="connsiteY15-1000" fmla="*/ 1743124 h 2311533"/>
                <a:gd name="connsiteX16-1001" fmla="*/ 5011580 w 8224234"/>
                <a:gd name="connsiteY16-1002" fmla="*/ 2133761 h 2311533"/>
                <a:gd name="connsiteX17-1003" fmla="*/ 4654189 w 8224234"/>
                <a:gd name="connsiteY17-1004" fmla="*/ 2311533 h 2311533"/>
                <a:gd name="connsiteX18-1005" fmla="*/ 4611247 w 8224234"/>
                <a:gd name="connsiteY18-1006" fmla="*/ 2307377 h 2311533"/>
                <a:gd name="connsiteX19-1007" fmla="*/ 4379451 w 8224234"/>
                <a:gd name="connsiteY19-1008" fmla="*/ 1963839 h 2311533"/>
                <a:gd name="connsiteX20-1009" fmla="*/ 4153658 w 8224234"/>
                <a:gd name="connsiteY20-1010" fmla="*/ 1554270 h 2311533"/>
                <a:gd name="connsiteX21-1011" fmla="*/ 3285575 w 8224234"/>
                <a:gd name="connsiteY21-1012" fmla="*/ 1559350 h 2311533"/>
                <a:gd name="connsiteX22-1013" fmla="*/ 2334842 w 8224234"/>
                <a:gd name="connsiteY22-1014" fmla="*/ 1786528 h 2311533"/>
                <a:gd name="connsiteX23-1015" fmla="*/ 2316505 w 8224234"/>
                <a:gd name="connsiteY23-1016" fmla="*/ 1784300 h 2311533"/>
                <a:gd name="connsiteX24-1017" fmla="*/ 2100246 w 8224234"/>
                <a:gd name="connsiteY24-1018" fmla="*/ 1832398 h 2311533"/>
                <a:gd name="connsiteX25-1019" fmla="*/ 1291351 w 8224234"/>
                <a:gd name="connsiteY25-1020" fmla="*/ 1905531 h 2311533"/>
                <a:gd name="connsiteX26-1021" fmla="*/ 983693 w 8224234"/>
                <a:gd name="connsiteY26-1022" fmla="*/ 1894101 h 2311533"/>
                <a:gd name="connsiteX27-1023" fmla="*/ 64531 w 8224234"/>
                <a:gd name="connsiteY27-1024" fmla="*/ 1534056 h 2311533"/>
                <a:gd name="connsiteX28-1025" fmla="*/ 9360 w 8224234"/>
                <a:gd name="connsiteY28-1026" fmla="*/ 1409249 h 2311533"/>
                <a:gd name="connsiteX29-1027" fmla="*/ 3052646 w 8224234"/>
                <a:gd name="connsiteY29-1028" fmla="*/ 0 h 2311533"/>
                <a:gd name="connsiteX30-1029" fmla="*/ 3058623 w 8224234"/>
                <a:gd name="connsiteY30-1030" fmla="*/ 49121 h 2311533"/>
                <a:gd name="connsiteX31-1031" fmla="*/ 63504 w 8224234"/>
                <a:gd name="connsiteY31-1032" fmla="*/ 1393860 h 2311533"/>
                <a:gd name="connsiteX32-1033" fmla="*/ 114061 w 8224234"/>
                <a:gd name="connsiteY32-1034" fmla="*/ 1507386 h 2311533"/>
                <a:gd name="connsiteX33-1035" fmla="*/ 2335291 w 8224234"/>
                <a:gd name="connsiteY33-1036" fmla="*/ 1721699 h 2311533"/>
                <a:gd name="connsiteX34-1037" fmla="*/ 2335898 w 8224234"/>
                <a:gd name="connsiteY34-1038" fmla="*/ 1724044 h 2311533"/>
                <a:gd name="connsiteX35-1039" fmla="*/ 2392401 w 8224234"/>
                <a:gd name="connsiteY35-1040" fmla="*/ 1708402 h 2311533"/>
                <a:gd name="connsiteX36-1041" fmla="*/ 3274494 w 8224234"/>
                <a:gd name="connsiteY36-1042" fmla="*/ 1500247 h 2311533"/>
                <a:gd name="connsiteX37-1043" fmla="*/ 4187365 w 8224234"/>
                <a:gd name="connsiteY37-1044" fmla="*/ 1504402 h 2311533"/>
                <a:gd name="connsiteX38-1045" fmla="*/ 4436707 w 8224234"/>
                <a:gd name="connsiteY38-1046" fmla="*/ 1946292 h 2311533"/>
                <a:gd name="connsiteX39-1047" fmla="*/ 4622329 w 8224234"/>
                <a:gd name="connsiteY39-1048" fmla="*/ 2248273 h 2311533"/>
                <a:gd name="connsiteX40-1049" fmla="*/ 5356042 w 8224234"/>
                <a:gd name="connsiteY40-1050" fmla="*/ 1702491 h 2311533"/>
                <a:gd name="connsiteX41-1051" fmla="*/ 5528735 w 8224234"/>
                <a:gd name="connsiteY41-1052" fmla="*/ 1520101 h 2311533"/>
                <a:gd name="connsiteX42-1053" fmla="*/ 5655254 w 8224234"/>
                <a:gd name="connsiteY42-1054" fmla="*/ 1390813 h 2311533"/>
                <a:gd name="connsiteX43-1055" fmla="*/ 6587518 w 8224234"/>
                <a:gd name="connsiteY43-1056" fmla="*/ 791467 h 2311533"/>
                <a:gd name="connsiteX0-1057" fmla="*/ 6587518 w 8224234"/>
                <a:gd name="connsiteY0-1058" fmla="*/ 791467 h 2311533"/>
                <a:gd name="connsiteX1-1059" fmla="*/ 6599985 w 8224234"/>
                <a:gd name="connsiteY1-1060" fmla="*/ 791467 h 2311533"/>
                <a:gd name="connsiteX2-1061" fmla="*/ 6938445 w 8224234"/>
                <a:gd name="connsiteY2-1062" fmla="*/ 996482 h 2311533"/>
                <a:gd name="connsiteX3-1063" fmla="*/ 7055728 w 8224234"/>
                <a:gd name="connsiteY3-1064" fmla="*/ 1378807 h 2311533"/>
                <a:gd name="connsiteX4-1065" fmla="*/ 7195637 w 8224234"/>
                <a:gd name="connsiteY4-1066" fmla="*/ 1690947 h 2311533"/>
                <a:gd name="connsiteX5-1067" fmla="*/ 8173151 w 8224234"/>
                <a:gd name="connsiteY5-1068" fmla="*/ 1188106 h 2311533"/>
                <a:gd name="connsiteX6-1069" fmla="*/ 8215633 w 8224234"/>
                <a:gd name="connsiteY6-1070" fmla="*/ 1188568 h 2311533"/>
                <a:gd name="connsiteX7-1071" fmla="*/ 8215171 w 8224234"/>
                <a:gd name="connsiteY7-1072" fmla="*/ 1231049 h 2311533"/>
                <a:gd name="connsiteX8-1073" fmla="*/ 7861935 w 8224234"/>
                <a:gd name="connsiteY8-1074" fmla="*/ 1516407 h 2311533"/>
                <a:gd name="connsiteX9-1075" fmla="*/ 7185479 w 8224234"/>
                <a:gd name="connsiteY9-1076" fmla="*/ 1750512 h 2311533"/>
                <a:gd name="connsiteX10-1077" fmla="*/ 6997087 w 8224234"/>
                <a:gd name="connsiteY10-1078" fmla="*/ 1391274 h 2311533"/>
                <a:gd name="connsiteX11-1079" fmla="*/ 6599062 w 8224234"/>
                <a:gd name="connsiteY11-1080" fmla="*/ 851956 h 2311533"/>
                <a:gd name="connsiteX12-1081" fmla="*/ 6587980 w 8224234"/>
                <a:gd name="connsiteY12-1082" fmla="*/ 851956 h 2311533"/>
                <a:gd name="connsiteX13-1083" fmla="*/ 5699119 w 8224234"/>
                <a:gd name="connsiteY13-1084" fmla="*/ 1432370 h 2311533"/>
                <a:gd name="connsiteX14-1085" fmla="*/ 5570754 w 8224234"/>
                <a:gd name="connsiteY14-1086" fmla="*/ 1563967 h 2311533"/>
                <a:gd name="connsiteX15-1087" fmla="*/ 5400832 w 8224234"/>
                <a:gd name="connsiteY15-1088" fmla="*/ 1743124 h 2311533"/>
                <a:gd name="connsiteX16-1089" fmla="*/ 5011580 w 8224234"/>
                <a:gd name="connsiteY16-1090" fmla="*/ 2133761 h 2311533"/>
                <a:gd name="connsiteX17-1091" fmla="*/ 4654189 w 8224234"/>
                <a:gd name="connsiteY17-1092" fmla="*/ 2311533 h 2311533"/>
                <a:gd name="connsiteX18-1093" fmla="*/ 4611247 w 8224234"/>
                <a:gd name="connsiteY18-1094" fmla="*/ 2307377 h 2311533"/>
                <a:gd name="connsiteX19-1095" fmla="*/ 4379451 w 8224234"/>
                <a:gd name="connsiteY19-1096" fmla="*/ 1963839 h 2311533"/>
                <a:gd name="connsiteX20-1097" fmla="*/ 4153658 w 8224234"/>
                <a:gd name="connsiteY20-1098" fmla="*/ 1554270 h 2311533"/>
                <a:gd name="connsiteX21-1099" fmla="*/ 3285575 w 8224234"/>
                <a:gd name="connsiteY21-1100" fmla="*/ 1559350 h 2311533"/>
                <a:gd name="connsiteX22-1101" fmla="*/ 2334842 w 8224234"/>
                <a:gd name="connsiteY22-1102" fmla="*/ 1786528 h 2311533"/>
                <a:gd name="connsiteX23-1103" fmla="*/ 2316505 w 8224234"/>
                <a:gd name="connsiteY23-1104" fmla="*/ 1784300 h 2311533"/>
                <a:gd name="connsiteX24-1105" fmla="*/ 2100246 w 8224234"/>
                <a:gd name="connsiteY24-1106" fmla="*/ 1832398 h 2311533"/>
                <a:gd name="connsiteX25-1107" fmla="*/ 1291351 w 8224234"/>
                <a:gd name="connsiteY25-1108" fmla="*/ 1905531 h 2311533"/>
                <a:gd name="connsiteX26-1109" fmla="*/ 983693 w 8224234"/>
                <a:gd name="connsiteY26-1110" fmla="*/ 1894101 h 2311533"/>
                <a:gd name="connsiteX27-1111" fmla="*/ 64531 w 8224234"/>
                <a:gd name="connsiteY27-1112" fmla="*/ 1534056 h 2311533"/>
                <a:gd name="connsiteX28-1113" fmla="*/ 9360 w 8224234"/>
                <a:gd name="connsiteY28-1114" fmla="*/ 1409249 h 2311533"/>
                <a:gd name="connsiteX29-1115" fmla="*/ 3052646 w 8224234"/>
                <a:gd name="connsiteY29-1116" fmla="*/ 0 h 2311533"/>
                <a:gd name="connsiteX30-1117" fmla="*/ 3058623 w 8224234"/>
                <a:gd name="connsiteY30-1118" fmla="*/ 49121 h 2311533"/>
                <a:gd name="connsiteX31-1119" fmla="*/ 63504 w 8224234"/>
                <a:gd name="connsiteY31-1120" fmla="*/ 1393860 h 2311533"/>
                <a:gd name="connsiteX32-1121" fmla="*/ 114061 w 8224234"/>
                <a:gd name="connsiteY32-1122" fmla="*/ 1507386 h 2311533"/>
                <a:gd name="connsiteX33-1123" fmla="*/ 2335291 w 8224234"/>
                <a:gd name="connsiteY33-1124" fmla="*/ 1721699 h 2311533"/>
                <a:gd name="connsiteX34-1125" fmla="*/ 2335898 w 8224234"/>
                <a:gd name="connsiteY34-1126" fmla="*/ 1724044 h 2311533"/>
                <a:gd name="connsiteX35-1127" fmla="*/ 2392401 w 8224234"/>
                <a:gd name="connsiteY35-1128" fmla="*/ 1708402 h 2311533"/>
                <a:gd name="connsiteX36-1129" fmla="*/ 3274494 w 8224234"/>
                <a:gd name="connsiteY36-1130" fmla="*/ 1500247 h 2311533"/>
                <a:gd name="connsiteX37-1131" fmla="*/ 4187365 w 8224234"/>
                <a:gd name="connsiteY37-1132" fmla="*/ 1504402 h 2311533"/>
                <a:gd name="connsiteX38-1133" fmla="*/ 4436707 w 8224234"/>
                <a:gd name="connsiteY38-1134" fmla="*/ 1946292 h 2311533"/>
                <a:gd name="connsiteX39-1135" fmla="*/ 4622329 w 8224234"/>
                <a:gd name="connsiteY39-1136" fmla="*/ 2248273 h 2311533"/>
                <a:gd name="connsiteX40-1137" fmla="*/ 5356042 w 8224234"/>
                <a:gd name="connsiteY40-1138" fmla="*/ 1702491 h 2311533"/>
                <a:gd name="connsiteX41-1139" fmla="*/ 5528735 w 8224234"/>
                <a:gd name="connsiteY41-1140" fmla="*/ 1520101 h 2311533"/>
                <a:gd name="connsiteX42-1141" fmla="*/ 5655254 w 8224234"/>
                <a:gd name="connsiteY42-1142" fmla="*/ 1390813 h 2311533"/>
                <a:gd name="connsiteX43-1143" fmla="*/ 6587518 w 8224234"/>
                <a:gd name="connsiteY43-1144" fmla="*/ 791467 h 2311533"/>
                <a:gd name="connsiteX0-1145" fmla="*/ 6587518 w 8224234"/>
                <a:gd name="connsiteY0-1146" fmla="*/ 791467 h 2311533"/>
                <a:gd name="connsiteX1-1147" fmla="*/ 6599985 w 8224234"/>
                <a:gd name="connsiteY1-1148" fmla="*/ 791467 h 2311533"/>
                <a:gd name="connsiteX2-1149" fmla="*/ 6938445 w 8224234"/>
                <a:gd name="connsiteY2-1150" fmla="*/ 996482 h 2311533"/>
                <a:gd name="connsiteX3-1151" fmla="*/ 7055728 w 8224234"/>
                <a:gd name="connsiteY3-1152" fmla="*/ 1378807 h 2311533"/>
                <a:gd name="connsiteX4-1153" fmla="*/ 7195637 w 8224234"/>
                <a:gd name="connsiteY4-1154" fmla="*/ 1690947 h 2311533"/>
                <a:gd name="connsiteX5-1155" fmla="*/ 8173151 w 8224234"/>
                <a:gd name="connsiteY5-1156" fmla="*/ 1188106 h 2311533"/>
                <a:gd name="connsiteX6-1157" fmla="*/ 8215633 w 8224234"/>
                <a:gd name="connsiteY6-1158" fmla="*/ 1188568 h 2311533"/>
                <a:gd name="connsiteX7-1159" fmla="*/ 8215171 w 8224234"/>
                <a:gd name="connsiteY7-1160" fmla="*/ 1231049 h 2311533"/>
                <a:gd name="connsiteX8-1161" fmla="*/ 7861935 w 8224234"/>
                <a:gd name="connsiteY8-1162" fmla="*/ 1516407 h 2311533"/>
                <a:gd name="connsiteX9-1163" fmla="*/ 7185479 w 8224234"/>
                <a:gd name="connsiteY9-1164" fmla="*/ 1750512 h 2311533"/>
                <a:gd name="connsiteX10-1165" fmla="*/ 6997087 w 8224234"/>
                <a:gd name="connsiteY10-1166" fmla="*/ 1391274 h 2311533"/>
                <a:gd name="connsiteX11-1167" fmla="*/ 6599062 w 8224234"/>
                <a:gd name="connsiteY11-1168" fmla="*/ 851956 h 2311533"/>
                <a:gd name="connsiteX12-1169" fmla="*/ 6587980 w 8224234"/>
                <a:gd name="connsiteY12-1170" fmla="*/ 851956 h 2311533"/>
                <a:gd name="connsiteX13-1171" fmla="*/ 5699119 w 8224234"/>
                <a:gd name="connsiteY13-1172" fmla="*/ 1432370 h 2311533"/>
                <a:gd name="connsiteX14-1173" fmla="*/ 5570754 w 8224234"/>
                <a:gd name="connsiteY14-1174" fmla="*/ 1563967 h 2311533"/>
                <a:gd name="connsiteX15-1175" fmla="*/ 5400832 w 8224234"/>
                <a:gd name="connsiteY15-1176" fmla="*/ 1743124 h 2311533"/>
                <a:gd name="connsiteX16-1177" fmla="*/ 5011580 w 8224234"/>
                <a:gd name="connsiteY16-1178" fmla="*/ 2133761 h 2311533"/>
                <a:gd name="connsiteX17-1179" fmla="*/ 4654189 w 8224234"/>
                <a:gd name="connsiteY17-1180" fmla="*/ 2311533 h 2311533"/>
                <a:gd name="connsiteX18-1181" fmla="*/ 4611247 w 8224234"/>
                <a:gd name="connsiteY18-1182" fmla="*/ 2307377 h 2311533"/>
                <a:gd name="connsiteX19-1183" fmla="*/ 4379451 w 8224234"/>
                <a:gd name="connsiteY19-1184" fmla="*/ 1963839 h 2311533"/>
                <a:gd name="connsiteX20-1185" fmla="*/ 4153658 w 8224234"/>
                <a:gd name="connsiteY20-1186" fmla="*/ 1554270 h 2311533"/>
                <a:gd name="connsiteX21-1187" fmla="*/ 3285575 w 8224234"/>
                <a:gd name="connsiteY21-1188" fmla="*/ 1559350 h 2311533"/>
                <a:gd name="connsiteX22-1189" fmla="*/ 2334842 w 8224234"/>
                <a:gd name="connsiteY22-1190" fmla="*/ 1786528 h 2311533"/>
                <a:gd name="connsiteX23-1191" fmla="*/ 2316505 w 8224234"/>
                <a:gd name="connsiteY23-1192" fmla="*/ 1784300 h 2311533"/>
                <a:gd name="connsiteX24-1193" fmla="*/ 2100246 w 8224234"/>
                <a:gd name="connsiteY24-1194" fmla="*/ 1832398 h 2311533"/>
                <a:gd name="connsiteX25-1195" fmla="*/ 1291351 w 8224234"/>
                <a:gd name="connsiteY25-1196" fmla="*/ 1905531 h 2311533"/>
                <a:gd name="connsiteX26-1197" fmla="*/ 983693 w 8224234"/>
                <a:gd name="connsiteY26-1198" fmla="*/ 1894101 h 2311533"/>
                <a:gd name="connsiteX27-1199" fmla="*/ 64531 w 8224234"/>
                <a:gd name="connsiteY27-1200" fmla="*/ 1534056 h 2311533"/>
                <a:gd name="connsiteX28-1201" fmla="*/ 9360 w 8224234"/>
                <a:gd name="connsiteY28-1202" fmla="*/ 1409249 h 2311533"/>
                <a:gd name="connsiteX29-1203" fmla="*/ 3052646 w 8224234"/>
                <a:gd name="connsiteY29-1204" fmla="*/ 0 h 2311533"/>
                <a:gd name="connsiteX30-1205" fmla="*/ 3058623 w 8224234"/>
                <a:gd name="connsiteY30-1206" fmla="*/ 36849 h 2311533"/>
                <a:gd name="connsiteX31-1207" fmla="*/ 63504 w 8224234"/>
                <a:gd name="connsiteY31-1208" fmla="*/ 1393860 h 2311533"/>
                <a:gd name="connsiteX32-1209" fmla="*/ 114061 w 8224234"/>
                <a:gd name="connsiteY32-1210" fmla="*/ 1507386 h 2311533"/>
                <a:gd name="connsiteX33-1211" fmla="*/ 2335291 w 8224234"/>
                <a:gd name="connsiteY33-1212" fmla="*/ 1721699 h 2311533"/>
                <a:gd name="connsiteX34-1213" fmla="*/ 2335898 w 8224234"/>
                <a:gd name="connsiteY34-1214" fmla="*/ 1724044 h 2311533"/>
                <a:gd name="connsiteX35-1215" fmla="*/ 2392401 w 8224234"/>
                <a:gd name="connsiteY35-1216" fmla="*/ 1708402 h 2311533"/>
                <a:gd name="connsiteX36-1217" fmla="*/ 3274494 w 8224234"/>
                <a:gd name="connsiteY36-1218" fmla="*/ 1500247 h 2311533"/>
                <a:gd name="connsiteX37-1219" fmla="*/ 4187365 w 8224234"/>
                <a:gd name="connsiteY37-1220" fmla="*/ 1504402 h 2311533"/>
                <a:gd name="connsiteX38-1221" fmla="*/ 4436707 w 8224234"/>
                <a:gd name="connsiteY38-1222" fmla="*/ 1946292 h 2311533"/>
                <a:gd name="connsiteX39-1223" fmla="*/ 4622329 w 8224234"/>
                <a:gd name="connsiteY39-1224" fmla="*/ 2248273 h 2311533"/>
                <a:gd name="connsiteX40-1225" fmla="*/ 5356042 w 8224234"/>
                <a:gd name="connsiteY40-1226" fmla="*/ 1702491 h 2311533"/>
                <a:gd name="connsiteX41-1227" fmla="*/ 5528735 w 8224234"/>
                <a:gd name="connsiteY41-1228" fmla="*/ 1520101 h 2311533"/>
                <a:gd name="connsiteX42-1229" fmla="*/ 5655254 w 8224234"/>
                <a:gd name="connsiteY42-1230" fmla="*/ 1390813 h 2311533"/>
                <a:gd name="connsiteX43-1231" fmla="*/ 6587518 w 8224234"/>
                <a:gd name="connsiteY43-1232" fmla="*/ 791467 h 2311533"/>
                <a:gd name="connsiteX0-1233" fmla="*/ 6587518 w 8224234"/>
                <a:gd name="connsiteY0-1234" fmla="*/ 791467 h 2311533"/>
                <a:gd name="connsiteX1-1235" fmla="*/ 6599985 w 8224234"/>
                <a:gd name="connsiteY1-1236" fmla="*/ 791467 h 2311533"/>
                <a:gd name="connsiteX2-1237" fmla="*/ 6938445 w 8224234"/>
                <a:gd name="connsiteY2-1238" fmla="*/ 996482 h 2311533"/>
                <a:gd name="connsiteX3-1239" fmla="*/ 7055728 w 8224234"/>
                <a:gd name="connsiteY3-1240" fmla="*/ 1378807 h 2311533"/>
                <a:gd name="connsiteX4-1241" fmla="*/ 7195637 w 8224234"/>
                <a:gd name="connsiteY4-1242" fmla="*/ 1690947 h 2311533"/>
                <a:gd name="connsiteX5-1243" fmla="*/ 8173151 w 8224234"/>
                <a:gd name="connsiteY5-1244" fmla="*/ 1188106 h 2311533"/>
                <a:gd name="connsiteX6-1245" fmla="*/ 8215633 w 8224234"/>
                <a:gd name="connsiteY6-1246" fmla="*/ 1188568 h 2311533"/>
                <a:gd name="connsiteX7-1247" fmla="*/ 8215171 w 8224234"/>
                <a:gd name="connsiteY7-1248" fmla="*/ 1231049 h 2311533"/>
                <a:gd name="connsiteX8-1249" fmla="*/ 7861935 w 8224234"/>
                <a:gd name="connsiteY8-1250" fmla="*/ 1516407 h 2311533"/>
                <a:gd name="connsiteX9-1251" fmla="*/ 7185479 w 8224234"/>
                <a:gd name="connsiteY9-1252" fmla="*/ 1750512 h 2311533"/>
                <a:gd name="connsiteX10-1253" fmla="*/ 6997087 w 8224234"/>
                <a:gd name="connsiteY10-1254" fmla="*/ 1391274 h 2311533"/>
                <a:gd name="connsiteX11-1255" fmla="*/ 6599062 w 8224234"/>
                <a:gd name="connsiteY11-1256" fmla="*/ 851956 h 2311533"/>
                <a:gd name="connsiteX12-1257" fmla="*/ 6587980 w 8224234"/>
                <a:gd name="connsiteY12-1258" fmla="*/ 851956 h 2311533"/>
                <a:gd name="connsiteX13-1259" fmla="*/ 5699119 w 8224234"/>
                <a:gd name="connsiteY13-1260" fmla="*/ 1432370 h 2311533"/>
                <a:gd name="connsiteX14-1261" fmla="*/ 5570754 w 8224234"/>
                <a:gd name="connsiteY14-1262" fmla="*/ 1563967 h 2311533"/>
                <a:gd name="connsiteX15-1263" fmla="*/ 5400832 w 8224234"/>
                <a:gd name="connsiteY15-1264" fmla="*/ 1743124 h 2311533"/>
                <a:gd name="connsiteX16-1265" fmla="*/ 5011580 w 8224234"/>
                <a:gd name="connsiteY16-1266" fmla="*/ 2133761 h 2311533"/>
                <a:gd name="connsiteX17-1267" fmla="*/ 4654189 w 8224234"/>
                <a:gd name="connsiteY17-1268" fmla="*/ 2311533 h 2311533"/>
                <a:gd name="connsiteX18-1269" fmla="*/ 4611247 w 8224234"/>
                <a:gd name="connsiteY18-1270" fmla="*/ 2307377 h 2311533"/>
                <a:gd name="connsiteX19-1271" fmla="*/ 4379451 w 8224234"/>
                <a:gd name="connsiteY19-1272" fmla="*/ 1963839 h 2311533"/>
                <a:gd name="connsiteX20-1273" fmla="*/ 4153658 w 8224234"/>
                <a:gd name="connsiteY20-1274" fmla="*/ 1554270 h 2311533"/>
                <a:gd name="connsiteX21-1275" fmla="*/ 3285575 w 8224234"/>
                <a:gd name="connsiteY21-1276" fmla="*/ 1559350 h 2311533"/>
                <a:gd name="connsiteX22-1277" fmla="*/ 2334842 w 8224234"/>
                <a:gd name="connsiteY22-1278" fmla="*/ 1786528 h 2311533"/>
                <a:gd name="connsiteX23-1279" fmla="*/ 2316505 w 8224234"/>
                <a:gd name="connsiteY23-1280" fmla="*/ 1784300 h 2311533"/>
                <a:gd name="connsiteX24-1281" fmla="*/ 2100246 w 8224234"/>
                <a:gd name="connsiteY24-1282" fmla="*/ 1832398 h 2311533"/>
                <a:gd name="connsiteX25-1283" fmla="*/ 1291351 w 8224234"/>
                <a:gd name="connsiteY25-1284" fmla="*/ 1905531 h 2311533"/>
                <a:gd name="connsiteX26-1285" fmla="*/ 983693 w 8224234"/>
                <a:gd name="connsiteY26-1286" fmla="*/ 1894101 h 2311533"/>
                <a:gd name="connsiteX27-1287" fmla="*/ 64531 w 8224234"/>
                <a:gd name="connsiteY27-1288" fmla="*/ 1534056 h 2311533"/>
                <a:gd name="connsiteX28-1289" fmla="*/ 9360 w 8224234"/>
                <a:gd name="connsiteY28-1290" fmla="*/ 1409249 h 2311533"/>
                <a:gd name="connsiteX29-1291" fmla="*/ 3052646 w 8224234"/>
                <a:gd name="connsiteY29-1292" fmla="*/ 0 h 2311533"/>
                <a:gd name="connsiteX30-1293" fmla="*/ 3058623 w 8224234"/>
                <a:gd name="connsiteY30-1294" fmla="*/ 36849 h 2311533"/>
                <a:gd name="connsiteX31-1295" fmla="*/ 63504 w 8224234"/>
                <a:gd name="connsiteY31-1296" fmla="*/ 1393860 h 2311533"/>
                <a:gd name="connsiteX32-1297" fmla="*/ 114061 w 8224234"/>
                <a:gd name="connsiteY32-1298" fmla="*/ 1507386 h 2311533"/>
                <a:gd name="connsiteX33-1299" fmla="*/ 2335291 w 8224234"/>
                <a:gd name="connsiteY33-1300" fmla="*/ 1721699 h 2311533"/>
                <a:gd name="connsiteX34-1301" fmla="*/ 2335898 w 8224234"/>
                <a:gd name="connsiteY34-1302" fmla="*/ 1724044 h 2311533"/>
                <a:gd name="connsiteX35-1303" fmla="*/ 2392401 w 8224234"/>
                <a:gd name="connsiteY35-1304" fmla="*/ 1708402 h 2311533"/>
                <a:gd name="connsiteX36-1305" fmla="*/ 3274494 w 8224234"/>
                <a:gd name="connsiteY36-1306" fmla="*/ 1500247 h 2311533"/>
                <a:gd name="connsiteX37-1307" fmla="*/ 4187365 w 8224234"/>
                <a:gd name="connsiteY37-1308" fmla="*/ 1504402 h 2311533"/>
                <a:gd name="connsiteX38-1309" fmla="*/ 4436707 w 8224234"/>
                <a:gd name="connsiteY38-1310" fmla="*/ 1946292 h 2311533"/>
                <a:gd name="connsiteX39-1311" fmla="*/ 4622329 w 8224234"/>
                <a:gd name="connsiteY39-1312" fmla="*/ 2248273 h 2311533"/>
                <a:gd name="connsiteX40-1313" fmla="*/ 5356042 w 8224234"/>
                <a:gd name="connsiteY40-1314" fmla="*/ 1702491 h 2311533"/>
                <a:gd name="connsiteX41-1315" fmla="*/ 5528735 w 8224234"/>
                <a:gd name="connsiteY41-1316" fmla="*/ 1520101 h 2311533"/>
                <a:gd name="connsiteX42-1317" fmla="*/ 5655254 w 8224234"/>
                <a:gd name="connsiteY42-1318" fmla="*/ 1390813 h 2311533"/>
                <a:gd name="connsiteX43-1319" fmla="*/ 6587518 w 8224234"/>
                <a:gd name="connsiteY43-1320" fmla="*/ 791467 h 2311533"/>
                <a:gd name="connsiteX0-1321" fmla="*/ 6587518 w 8224234"/>
                <a:gd name="connsiteY0-1322" fmla="*/ 791467 h 2311533"/>
                <a:gd name="connsiteX1-1323" fmla="*/ 6599985 w 8224234"/>
                <a:gd name="connsiteY1-1324" fmla="*/ 791467 h 2311533"/>
                <a:gd name="connsiteX2-1325" fmla="*/ 6938445 w 8224234"/>
                <a:gd name="connsiteY2-1326" fmla="*/ 996482 h 2311533"/>
                <a:gd name="connsiteX3-1327" fmla="*/ 7055728 w 8224234"/>
                <a:gd name="connsiteY3-1328" fmla="*/ 1378807 h 2311533"/>
                <a:gd name="connsiteX4-1329" fmla="*/ 7195637 w 8224234"/>
                <a:gd name="connsiteY4-1330" fmla="*/ 1690947 h 2311533"/>
                <a:gd name="connsiteX5-1331" fmla="*/ 8173151 w 8224234"/>
                <a:gd name="connsiteY5-1332" fmla="*/ 1188106 h 2311533"/>
                <a:gd name="connsiteX6-1333" fmla="*/ 8215633 w 8224234"/>
                <a:gd name="connsiteY6-1334" fmla="*/ 1188568 h 2311533"/>
                <a:gd name="connsiteX7-1335" fmla="*/ 8215171 w 8224234"/>
                <a:gd name="connsiteY7-1336" fmla="*/ 1231049 h 2311533"/>
                <a:gd name="connsiteX8-1337" fmla="*/ 7861935 w 8224234"/>
                <a:gd name="connsiteY8-1338" fmla="*/ 1516407 h 2311533"/>
                <a:gd name="connsiteX9-1339" fmla="*/ 7185479 w 8224234"/>
                <a:gd name="connsiteY9-1340" fmla="*/ 1750512 h 2311533"/>
                <a:gd name="connsiteX10-1341" fmla="*/ 6997087 w 8224234"/>
                <a:gd name="connsiteY10-1342" fmla="*/ 1391274 h 2311533"/>
                <a:gd name="connsiteX11-1343" fmla="*/ 6599062 w 8224234"/>
                <a:gd name="connsiteY11-1344" fmla="*/ 851956 h 2311533"/>
                <a:gd name="connsiteX12-1345" fmla="*/ 6587980 w 8224234"/>
                <a:gd name="connsiteY12-1346" fmla="*/ 851956 h 2311533"/>
                <a:gd name="connsiteX13-1347" fmla="*/ 5699119 w 8224234"/>
                <a:gd name="connsiteY13-1348" fmla="*/ 1432370 h 2311533"/>
                <a:gd name="connsiteX14-1349" fmla="*/ 5570754 w 8224234"/>
                <a:gd name="connsiteY14-1350" fmla="*/ 1563967 h 2311533"/>
                <a:gd name="connsiteX15-1351" fmla="*/ 5400832 w 8224234"/>
                <a:gd name="connsiteY15-1352" fmla="*/ 1743124 h 2311533"/>
                <a:gd name="connsiteX16-1353" fmla="*/ 5011580 w 8224234"/>
                <a:gd name="connsiteY16-1354" fmla="*/ 2133761 h 2311533"/>
                <a:gd name="connsiteX17-1355" fmla="*/ 4654189 w 8224234"/>
                <a:gd name="connsiteY17-1356" fmla="*/ 2311533 h 2311533"/>
                <a:gd name="connsiteX18-1357" fmla="*/ 4611247 w 8224234"/>
                <a:gd name="connsiteY18-1358" fmla="*/ 2307377 h 2311533"/>
                <a:gd name="connsiteX19-1359" fmla="*/ 4379451 w 8224234"/>
                <a:gd name="connsiteY19-1360" fmla="*/ 1963839 h 2311533"/>
                <a:gd name="connsiteX20-1361" fmla="*/ 4153658 w 8224234"/>
                <a:gd name="connsiteY20-1362" fmla="*/ 1554270 h 2311533"/>
                <a:gd name="connsiteX21-1363" fmla="*/ 3285575 w 8224234"/>
                <a:gd name="connsiteY21-1364" fmla="*/ 1559350 h 2311533"/>
                <a:gd name="connsiteX22-1365" fmla="*/ 2334842 w 8224234"/>
                <a:gd name="connsiteY22-1366" fmla="*/ 1786528 h 2311533"/>
                <a:gd name="connsiteX23-1367" fmla="*/ 2316505 w 8224234"/>
                <a:gd name="connsiteY23-1368" fmla="*/ 1784300 h 2311533"/>
                <a:gd name="connsiteX24-1369" fmla="*/ 2100246 w 8224234"/>
                <a:gd name="connsiteY24-1370" fmla="*/ 1832398 h 2311533"/>
                <a:gd name="connsiteX25-1371" fmla="*/ 1291351 w 8224234"/>
                <a:gd name="connsiteY25-1372" fmla="*/ 1905531 h 2311533"/>
                <a:gd name="connsiteX26-1373" fmla="*/ 983693 w 8224234"/>
                <a:gd name="connsiteY26-1374" fmla="*/ 1894101 h 2311533"/>
                <a:gd name="connsiteX27-1375" fmla="*/ 64531 w 8224234"/>
                <a:gd name="connsiteY27-1376" fmla="*/ 1534056 h 2311533"/>
                <a:gd name="connsiteX28-1377" fmla="*/ 9360 w 8224234"/>
                <a:gd name="connsiteY28-1378" fmla="*/ 1409249 h 2311533"/>
                <a:gd name="connsiteX29-1379" fmla="*/ 3052646 w 8224234"/>
                <a:gd name="connsiteY29-1380" fmla="*/ 0 h 2311533"/>
                <a:gd name="connsiteX30-1381" fmla="*/ 3058623 w 8224234"/>
                <a:gd name="connsiteY30-1382" fmla="*/ 36849 h 2311533"/>
                <a:gd name="connsiteX31-1383" fmla="*/ 63504 w 8224234"/>
                <a:gd name="connsiteY31-1384" fmla="*/ 1393860 h 2311533"/>
                <a:gd name="connsiteX32-1385" fmla="*/ 114061 w 8224234"/>
                <a:gd name="connsiteY32-1386" fmla="*/ 1507386 h 2311533"/>
                <a:gd name="connsiteX33-1387" fmla="*/ 2335291 w 8224234"/>
                <a:gd name="connsiteY33-1388" fmla="*/ 1721699 h 2311533"/>
                <a:gd name="connsiteX34-1389" fmla="*/ 2335898 w 8224234"/>
                <a:gd name="connsiteY34-1390" fmla="*/ 1724044 h 2311533"/>
                <a:gd name="connsiteX35-1391" fmla="*/ 2392401 w 8224234"/>
                <a:gd name="connsiteY35-1392" fmla="*/ 1708402 h 2311533"/>
                <a:gd name="connsiteX36-1393" fmla="*/ 3274494 w 8224234"/>
                <a:gd name="connsiteY36-1394" fmla="*/ 1500247 h 2311533"/>
                <a:gd name="connsiteX37-1395" fmla="*/ 4187365 w 8224234"/>
                <a:gd name="connsiteY37-1396" fmla="*/ 1504402 h 2311533"/>
                <a:gd name="connsiteX38-1397" fmla="*/ 4436707 w 8224234"/>
                <a:gd name="connsiteY38-1398" fmla="*/ 1946292 h 2311533"/>
                <a:gd name="connsiteX39-1399" fmla="*/ 4622329 w 8224234"/>
                <a:gd name="connsiteY39-1400" fmla="*/ 2248273 h 2311533"/>
                <a:gd name="connsiteX40-1401" fmla="*/ 5356042 w 8224234"/>
                <a:gd name="connsiteY40-1402" fmla="*/ 1702491 h 2311533"/>
                <a:gd name="connsiteX41-1403" fmla="*/ 5528735 w 8224234"/>
                <a:gd name="connsiteY41-1404" fmla="*/ 1520101 h 2311533"/>
                <a:gd name="connsiteX42-1405" fmla="*/ 5655254 w 8224234"/>
                <a:gd name="connsiteY42-1406" fmla="*/ 1390813 h 2311533"/>
                <a:gd name="connsiteX43-1407" fmla="*/ 6587518 w 8224234"/>
                <a:gd name="connsiteY43-1408" fmla="*/ 791467 h 2311533"/>
                <a:gd name="connsiteX0-1409" fmla="*/ 6587518 w 8224234"/>
                <a:gd name="connsiteY0-1410" fmla="*/ 791467 h 2311533"/>
                <a:gd name="connsiteX1-1411" fmla="*/ 6599985 w 8224234"/>
                <a:gd name="connsiteY1-1412" fmla="*/ 791467 h 2311533"/>
                <a:gd name="connsiteX2-1413" fmla="*/ 6938445 w 8224234"/>
                <a:gd name="connsiteY2-1414" fmla="*/ 996482 h 2311533"/>
                <a:gd name="connsiteX3-1415" fmla="*/ 7055728 w 8224234"/>
                <a:gd name="connsiteY3-1416" fmla="*/ 1378807 h 2311533"/>
                <a:gd name="connsiteX4-1417" fmla="*/ 7195637 w 8224234"/>
                <a:gd name="connsiteY4-1418" fmla="*/ 1690947 h 2311533"/>
                <a:gd name="connsiteX5-1419" fmla="*/ 8173151 w 8224234"/>
                <a:gd name="connsiteY5-1420" fmla="*/ 1188106 h 2311533"/>
                <a:gd name="connsiteX6-1421" fmla="*/ 8215633 w 8224234"/>
                <a:gd name="connsiteY6-1422" fmla="*/ 1188568 h 2311533"/>
                <a:gd name="connsiteX7-1423" fmla="*/ 8215171 w 8224234"/>
                <a:gd name="connsiteY7-1424" fmla="*/ 1231049 h 2311533"/>
                <a:gd name="connsiteX8-1425" fmla="*/ 7861935 w 8224234"/>
                <a:gd name="connsiteY8-1426" fmla="*/ 1516407 h 2311533"/>
                <a:gd name="connsiteX9-1427" fmla="*/ 7185479 w 8224234"/>
                <a:gd name="connsiteY9-1428" fmla="*/ 1750512 h 2311533"/>
                <a:gd name="connsiteX10-1429" fmla="*/ 6997087 w 8224234"/>
                <a:gd name="connsiteY10-1430" fmla="*/ 1391274 h 2311533"/>
                <a:gd name="connsiteX11-1431" fmla="*/ 6599062 w 8224234"/>
                <a:gd name="connsiteY11-1432" fmla="*/ 851956 h 2311533"/>
                <a:gd name="connsiteX12-1433" fmla="*/ 6587980 w 8224234"/>
                <a:gd name="connsiteY12-1434" fmla="*/ 851956 h 2311533"/>
                <a:gd name="connsiteX13-1435" fmla="*/ 5699119 w 8224234"/>
                <a:gd name="connsiteY13-1436" fmla="*/ 1432370 h 2311533"/>
                <a:gd name="connsiteX14-1437" fmla="*/ 5570754 w 8224234"/>
                <a:gd name="connsiteY14-1438" fmla="*/ 1563967 h 2311533"/>
                <a:gd name="connsiteX15-1439" fmla="*/ 5400832 w 8224234"/>
                <a:gd name="connsiteY15-1440" fmla="*/ 1743124 h 2311533"/>
                <a:gd name="connsiteX16-1441" fmla="*/ 5011580 w 8224234"/>
                <a:gd name="connsiteY16-1442" fmla="*/ 2133761 h 2311533"/>
                <a:gd name="connsiteX17-1443" fmla="*/ 4654189 w 8224234"/>
                <a:gd name="connsiteY17-1444" fmla="*/ 2311533 h 2311533"/>
                <a:gd name="connsiteX18-1445" fmla="*/ 4611247 w 8224234"/>
                <a:gd name="connsiteY18-1446" fmla="*/ 2307377 h 2311533"/>
                <a:gd name="connsiteX19-1447" fmla="*/ 4379451 w 8224234"/>
                <a:gd name="connsiteY19-1448" fmla="*/ 1963839 h 2311533"/>
                <a:gd name="connsiteX20-1449" fmla="*/ 4153658 w 8224234"/>
                <a:gd name="connsiteY20-1450" fmla="*/ 1554270 h 2311533"/>
                <a:gd name="connsiteX21-1451" fmla="*/ 3285575 w 8224234"/>
                <a:gd name="connsiteY21-1452" fmla="*/ 1559350 h 2311533"/>
                <a:gd name="connsiteX22-1453" fmla="*/ 2334842 w 8224234"/>
                <a:gd name="connsiteY22-1454" fmla="*/ 1786528 h 2311533"/>
                <a:gd name="connsiteX23-1455" fmla="*/ 2316505 w 8224234"/>
                <a:gd name="connsiteY23-1456" fmla="*/ 1784300 h 2311533"/>
                <a:gd name="connsiteX24-1457" fmla="*/ 2100246 w 8224234"/>
                <a:gd name="connsiteY24-1458" fmla="*/ 1832398 h 2311533"/>
                <a:gd name="connsiteX25-1459" fmla="*/ 1291351 w 8224234"/>
                <a:gd name="connsiteY25-1460" fmla="*/ 1905531 h 2311533"/>
                <a:gd name="connsiteX26-1461" fmla="*/ 983693 w 8224234"/>
                <a:gd name="connsiteY26-1462" fmla="*/ 1894101 h 2311533"/>
                <a:gd name="connsiteX27-1463" fmla="*/ 64531 w 8224234"/>
                <a:gd name="connsiteY27-1464" fmla="*/ 1534056 h 2311533"/>
                <a:gd name="connsiteX28-1465" fmla="*/ 9360 w 8224234"/>
                <a:gd name="connsiteY28-1466" fmla="*/ 1409249 h 2311533"/>
                <a:gd name="connsiteX29-1467" fmla="*/ 3052646 w 8224234"/>
                <a:gd name="connsiteY29-1468" fmla="*/ 0 h 2311533"/>
                <a:gd name="connsiteX30-1469" fmla="*/ 3058623 w 8224234"/>
                <a:gd name="connsiteY30-1470" fmla="*/ 36849 h 2311533"/>
                <a:gd name="connsiteX31-1471" fmla="*/ 63504 w 8224234"/>
                <a:gd name="connsiteY31-1472" fmla="*/ 1393860 h 2311533"/>
                <a:gd name="connsiteX32-1473" fmla="*/ 114061 w 8224234"/>
                <a:gd name="connsiteY32-1474" fmla="*/ 1507386 h 2311533"/>
                <a:gd name="connsiteX33-1475" fmla="*/ 2335291 w 8224234"/>
                <a:gd name="connsiteY33-1476" fmla="*/ 1721699 h 2311533"/>
                <a:gd name="connsiteX34-1477" fmla="*/ 2335898 w 8224234"/>
                <a:gd name="connsiteY34-1478" fmla="*/ 1724044 h 2311533"/>
                <a:gd name="connsiteX35-1479" fmla="*/ 2392401 w 8224234"/>
                <a:gd name="connsiteY35-1480" fmla="*/ 1708402 h 2311533"/>
                <a:gd name="connsiteX36-1481" fmla="*/ 3274494 w 8224234"/>
                <a:gd name="connsiteY36-1482" fmla="*/ 1500247 h 2311533"/>
                <a:gd name="connsiteX37-1483" fmla="*/ 4187365 w 8224234"/>
                <a:gd name="connsiteY37-1484" fmla="*/ 1504402 h 2311533"/>
                <a:gd name="connsiteX38-1485" fmla="*/ 4436707 w 8224234"/>
                <a:gd name="connsiteY38-1486" fmla="*/ 1946292 h 2311533"/>
                <a:gd name="connsiteX39-1487" fmla="*/ 4622329 w 8224234"/>
                <a:gd name="connsiteY39-1488" fmla="*/ 2248273 h 2311533"/>
                <a:gd name="connsiteX40-1489" fmla="*/ 5356042 w 8224234"/>
                <a:gd name="connsiteY40-1490" fmla="*/ 1702491 h 2311533"/>
                <a:gd name="connsiteX41-1491" fmla="*/ 5528735 w 8224234"/>
                <a:gd name="connsiteY41-1492" fmla="*/ 1520101 h 2311533"/>
                <a:gd name="connsiteX42-1493" fmla="*/ 5655254 w 8224234"/>
                <a:gd name="connsiteY42-1494" fmla="*/ 1390813 h 2311533"/>
                <a:gd name="connsiteX43-1495" fmla="*/ 6587518 w 8224234"/>
                <a:gd name="connsiteY43-1496" fmla="*/ 791467 h 2311533"/>
                <a:gd name="connsiteX0-1497" fmla="*/ 6587518 w 8224234"/>
                <a:gd name="connsiteY0-1498" fmla="*/ 791467 h 2311533"/>
                <a:gd name="connsiteX1-1499" fmla="*/ 6599985 w 8224234"/>
                <a:gd name="connsiteY1-1500" fmla="*/ 791467 h 2311533"/>
                <a:gd name="connsiteX2-1501" fmla="*/ 6938445 w 8224234"/>
                <a:gd name="connsiteY2-1502" fmla="*/ 996482 h 2311533"/>
                <a:gd name="connsiteX3-1503" fmla="*/ 7055728 w 8224234"/>
                <a:gd name="connsiteY3-1504" fmla="*/ 1378807 h 2311533"/>
                <a:gd name="connsiteX4-1505" fmla="*/ 7195637 w 8224234"/>
                <a:gd name="connsiteY4-1506" fmla="*/ 1690947 h 2311533"/>
                <a:gd name="connsiteX5-1507" fmla="*/ 8173151 w 8224234"/>
                <a:gd name="connsiteY5-1508" fmla="*/ 1188106 h 2311533"/>
                <a:gd name="connsiteX6-1509" fmla="*/ 8215633 w 8224234"/>
                <a:gd name="connsiteY6-1510" fmla="*/ 1188568 h 2311533"/>
                <a:gd name="connsiteX7-1511" fmla="*/ 8215171 w 8224234"/>
                <a:gd name="connsiteY7-1512" fmla="*/ 1231049 h 2311533"/>
                <a:gd name="connsiteX8-1513" fmla="*/ 7861935 w 8224234"/>
                <a:gd name="connsiteY8-1514" fmla="*/ 1516407 h 2311533"/>
                <a:gd name="connsiteX9-1515" fmla="*/ 7185479 w 8224234"/>
                <a:gd name="connsiteY9-1516" fmla="*/ 1750512 h 2311533"/>
                <a:gd name="connsiteX10-1517" fmla="*/ 6997087 w 8224234"/>
                <a:gd name="connsiteY10-1518" fmla="*/ 1391274 h 2311533"/>
                <a:gd name="connsiteX11-1519" fmla="*/ 6599062 w 8224234"/>
                <a:gd name="connsiteY11-1520" fmla="*/ 851956 h 2311533"/>
                <a:gd name="connsiteX12-1521" fmla="*/ 6587980 w 8224234"/>
                <a:gd name="connsiteY12-1522" fmla="*/ 851956 h 2311533"/>
                <a:gd name="connsiteX13-1523" fmla="*/ 5699119 w 8224234"/>
                <a:gd name="connsiteY13-1524" fmla="*/ 1432370 h 2311533"/>
                <a:gd name="connsiteX14-1525" fmla="*/ 5570754 w 8224234"/>
                <a:gd name="connsiteY14-1526" fmla="*/ 1563967 h 2311533"/>
                <a:gd name="connsiteX15-1527" fmla="*/ 5400832 w 8224234"/>
                <a:gd name="connsiteY15-1528" fmla="*/ 1743124 h 2311533"/>
                <a:gd name="connsiteX16-1529" fmla="*/ 5011580 w 8224234"/>
                <a:gd name="connsiteY16-1530" fmla="*/ 2133761 h 2311533"/>
                <a:gd name="connsiteX17-1531" fmla="*/ 4654189 w 8224234"/>
                <a:gd name="connsiteY17-1532" fmla="*/ 2311533 h 2311533"/>
                <a:gd name="connsiteX18-1533" fmla="*/ 4611247 w 8224234"/>
                <a:gd name="connsiteY18-1534" fmla="*/ 2307377 h 2311533"/>
                <a:gd name="connsiteX19-1535" fmla="*/ 4379451 w 8224234"/>
                <a:gd name="connsiteY19-1536" fmla="*/ 1963839 h 2311533"/>
                <a:gd name="connsiteX20-1537" fmla="*/ 4153658 w 8224234"/>
                <a:gd name="connsiteY20-1538" fmla="*/ 1554270 h 2311533"/>
                <a:gd name="connsiteX21-1539" fmla="*/ 3285575 w 8224234"/>
                <a:gd name="connsiteY21-1540" fmla="*/ 1559350 h 2311533"/>
                <a:gd name="connsiteX22-1541" fmla="*/ 2334842 w 8224234"/>
                <a:gd name="connsiteY22-1542" fmla="*/ 1786528 h 2311533"/>
                <a:gd name="connsiteX23-1543" fmla="*/ 2316505 w 8224234"/>
                <a:gd name="connsiteY23-1544" fmla="*/ 1784300 h 2311533"/>
                <a:gd name="connsiteX24-1545" fmla="*/ 2100246 w 8224234"/>
                <a:gd name="connsiteY24-1546" fmla="*/ 1832398 h 2311533"/>
                <a:gd name="connsiteX25-1547" fmla="*/ 1291351 w 8224234"/>
                <a:gd name="connsiteY25-1548" fmla="*/ 1905531 h 2311533"/>
                <a:gd name="connsiteX26-1549" fmla="*/ 983693 w 8224234"/>
                <a:gd name="connsiteY26-1550" fmla="*/ 1894101 h 2311533"/>
                <a:gd name="connsiteX27-1551" fmla="*/ 64531 w 8224234"/>
                <a:gd name="connsiteY27-1552" fmla="*/ 1534056 h 2311533"/>
                <a:gd name="connsiteX28-1553" fmla="*/ 9360 w 8224234"/>
                <a:gd name="connsiteY28-1554" fmla="*/ 1409249 h 2311533"/>
                <a:gd name="connsiteX29-1555" fmla="*/ 3052646 w 8224234"/>
                <a:gd name="connsiteY29-1556" fmla="*/ 0 h 2311533"/>
                <a:gd name="connsiteX30-1557" fmla="*/ 3058623 w 8224234"/>
                <a:gd name="connsiteY30-1558" fmla="*/ 36849 h 2311533"/>
                <a:gd name="connsiteX31-1559" fmla="*/ 63504 w 8224234"/>
                <a:gd name="connsiteY31-1560" fmla="*/ 1393860 h 2311533"/>
                <a:gd name="connsiteX32-1561" fmla="*/ 114061 w 8224234"/>
                <a:gd name="connsiteY32-1562" fmla="*/ 1507386 h 2311533"/>
                <a:gd name="connsiteX33-1563" fmla="*/ 2335291 w 8224234"/>
                <a:gd name="connsiteY33-1564" fmla="*/ 1721699 h 2311533"/>
                <a:gd name="connsiteX34-1565" fmla="*/ 2335898 w 8224234"/>
                <a:gd name="connsiteY34-1566" fmla="*/ 1724044 h 2311533"/>
                <a:gd name="connsiteX35-1567" fmla="*/ 2392401 w 8224234"/>
                <a:gd name="connsiteY35-1568" fmla="*/ 1708402 h 2311533"/>
                <a:gd name="connsiteX36-1569" fmla="*/ 3274494 w 8224234"/>
                <a:gd name="connsiteY36-1570" fmla="*/ 1500247 h 2311533"/>
                <a:gd name="connsiteX37-1571" fmla="*/ 4187365 w 8224234"/>
                <a:gd name="connsiteY37-1572" fmla="*/ 1504402 h 2311533"/>
                <a:gd name="connsiteX38-1573" fmla="*/ 4436707 w 8224234"/>
                <a:gd name="connsiteY38-1574" fmla="*/ 1946292 h 2311533"/>
                <a:gd name="connsiteX39-1575" fmla="*/ 4622329 w 8224234"/>
                <a:gd name="connsiteY39-1576" fmla="*/ 2248273 h 2311533"/>
                <a:gd name="connsiteX40-1577" fmla="*/ 5356042 w 8224234"/>
                <a:gd name="connsiteY40-1578" fmla="*/ 1702491 h 2311533"/>
                <a:gd name="connsiteX41-1579" fmla="*/ 5528735 w 8224234"/>
                <a:gd name="connsiteY41-1580" fmla="*/ 1520101 h 2311533"/>
                <a:gd name="connsiteX42-1581" fmla="*/ 5655254 w 8224234"/>
                <a:gd name="connsiteY42-1582" fmla="*/ 1390813 h 2311533"/>
                <a:gd name="connsiteX43-1583" fmla="*/ 6587518 w 8224234"/>
                <a:gd name="connsiteY43-1584" fmla="*/ 791467 h 2311533"/>
                <a:gd name="connsiteX0-1585" fmla="*/ 6596504 w 8233220"/>
                <a:gd name="connsiteY0-1586" fmla="*/ 791467 h 2311533"/>
                <a:gd name="connsiteX1-1587" fmla="*/ 6608971 w 8233220"/>
                <a:gd name="connsiteY1-1588" fmla="*/ 791467 h 2311533"/>
                <a:gd name="connsiteX2-1589" fmla="*/ 6947431 w 8233220"/>
                <a:gd name="connsiteY2-1590" fmla="*/ 996482 h 2311533"/>
                <a:gd name="connsiteX3-1591" fmla="*/ 7064714 w 8233220"/>
                <a:gd name="connsiteY3-1592" fmla="*/ 1378807 h 2311533"/>
                <a:gd name="connsiteX4-1593" fmla="*/ 7204623 w 8233220"/>
                <a:gd name="connsiteY4-1594" fmla="*/ 1690947 h 2311533"/>
                <a:gd name="connsiteX5-1595" fmla="*/ 8182137 w 8233220"/>
                <a:gd name="connsiteY5-1596" fmla="*/ 1188106 h 2311533"/>
                <a:gd name="connsiteX6-1597" fmla="*/ 8224619 w 8233220"/>
                <a:gd name="connsiteY6-1598" fmla="*/ 1188568 h 2311533"/>
                <a:gd name="connsiteX7-1599" fmla="*/ 8224157 w 8233220"/>
                <a:gd name="connsiteY7-1600" fmla="*/ 1231049 h 2311533"/>
                <a:gd name="connsiteX8-1601" fmla="*/ 7870921 w 8233220"/>
                <a:gd name="connsiteY8-1602" fmla="*/ 1516407 h 2311533"/>
                <a:gd name="connsiteX9-1603" fmla="*/ 7194465 w 8233220"/>
                <a:gd name="connsiteY9-1604" fmla="*/ 1750512 h 2311533"/>
                <a:gd name="connsiteX10-1605" fmla="*/ 7006073 w 8233220"/>
                <a:gd name="connsiteY10-1606" fmla="*/ 1391274 h 2311533"/>
                <a:gd name="connsiteX11-1607" fmla="*/ 6608048 w 8233220"/>
                <a:gd name="connsiteY11-1608" fmla="*/ 851956 h 2311533"/>
                <a:gd name="connsiteX12-1609" fmla="*/ 6596966 w 8233220"/>
                <a:gd name="connsiteY12-1610" fmla="*/ 851956 h 2311533"/>
                <a:gd name="connsiteX13-1611" fmla="*/ 5708105 w 8233220"/>
                <a:gd name="connsiteY13-1612" fmla="*/ 1432370 h 2311533"/>
                <a:gd name="connsiteX14-1613" fmla="*/ 5579740 w 8233220"/>
                <a:gd name="connsiteY14-1614" fmla="*/ 1563967 h 2311533"/>
                <a:gd name="connsiteX15-1615" fmla="*/ 5409818 w 8233220"/>
                <a:gd name="connsiteY15-1616" fmla="*/ 1743124 h 2311533"/>
                <a:gd name="connsiteX16-1617" fmla="*/ 5020566 w 8233220"/>
                <a:gd name="connsiteY16-1618" fmla="*/ 2133761 h 2311533"/>
                <a:gd name="connsiteX17-1619" fmla="*/ 4663175 w 8233220"/>
                <a:gd name="connsiteY17-1620" fmla="*/ 2311533 h 2311533"/>
                <a:gd name="connsiteX18-1621" fmla="*/ 4620233 w 8233220"/>
                <a:gd name="connsiteY18-1622" fmla="*/ 2307377 h 2311533"/>
                <a:gd name="connsiteX19-1623" fmla="*/ 4388437 w 8233220"/>
                <a:gd name="connsiteY19-1624" fmla="*/ 1963839 h 2311533"/>
                <a:gd name="connsiteX20-1625" fmla="*/ 4162644 w 8233220"/>
                <a:gd name="connsiteY20-1626" fmla="*/ 1554270 h 2311533"/>
                <a:gd name="connsiteX21-1627" fmla="*/ 3294561 w 8233220"/>
                <a:gd name="connsiteY21-1628" fmla="*/ 1559350 h 2311533"/>
                <a:gd name="connsiteX22-1629" fmla="*/ 2343828 w 8233220"/>
                <a:gd name="connsiteY22-1630" fmla="*/ 1786528 h 2311533"/>
                <a:gd name="connsiteX23-1631" fmla="*/ 2325491 w 8233220"/>
                <a:gd name="connsiteY23-1632" fmla="*/ 1784300 h 2311533"/>
                <a:gd name="connsiteX24-1633" fmla="*/ 2109232 w 8233220"/>
                <a:gd name="connsiteY24-1634" fmla="*/ 1832398 h 2311533"/>
                <a:gd name="connsiteX25-1635" fmla="*/ 1300337 w 8233220"/>
                <a:gd name="connsiteY25-1636" fmla="*/ 1905531 h 2311533"/>
                <a:gd name="connsiteX26-1637" fmla="*/ 992679 w 8233220"/>
                <a:gd name="connsiteY26-1638" fmla="*/ 1894101 h 2311533"/>
                <a:gd name="connsiteX27-1639" fmla="*/ 73517 w 8233220"/>
                <a:gd name="connsiteY27-1640" fmla="*/ 1534056 h 2311533"/>
                <a:gd name="connsiteX28-1641" fmla="*/ 18346 w 8233220"/>
                <a:gd name="connsiteY28-1642" fmla="*/ 1409249 h 2311533"/>
                <a:gd name="connsiteX29-1643" fmla="*/ 3061632 w 8233220"/>
                <a:gd name="connsiteY29-1644" fmla="*/ 0 h 2311533"/>
                <a:gd name="connsiteX30-1645" fmla="*/ 3067609 w 8233220"/>
                <a:gd name="connsiteY30-1646" fmla="*/ 36849 h 2311533"/>
                <a:gd name="connsiteX31-1647" fmla="*/ 72490 w 8233220"/>
                <a:gd name="connsiteY31-1648" fmla="*/ 1393860 h 2311533"/>
                <a:gd name="connsiteX32-1649" fmla="*/ 123047 w 8233220"/>
                <a:gd name="connsiteY32-1650" fmla="*/ 1507386 h 2311533"/>
                <a:gd name="connsiteX33-1651" fmla="*/ 2344277 w 8233220"/>
                <a:gd name="connsiteY33-1652" fmla="*/ 1721699 h 2311533"/>
                <a:gd name="connsiteX34-1653" fmla="*/ 2344884 w 8233220"/>
                <a:gd name="connsiteY34-1654" fmla="*/ 1724044 h 2311533"/>
                <a:gd name="connsiteX35-1655" fmla="*/ 2401387 w 8233220"/>
                <a:gd name="connsiteY35-1656" fmla="*/ 1708402 h 2311533"/>
                <a:gd name="connsiteX36-1657" fmla="*/ 3283480 w 8233220"/>
                <a:gd name="connsiteY36-1658" fmla="*/ 1500247 h 2311533"/>
                <a:gd name="connsiteX37-1659" fmla="*/ 4196351 w 8233220"/>
                <a:gd name="connsiteY37-1660" fmla="*/ 1504402 h 2311533"/>
                <a:gd name="connsiteX38-1661" fmla="*/ 4445693 w 8233220"/>
                <a:gd name="connsiteY38-1662" fmla="*/ 1946292 h 2311533"/>
                <a:gd name="connsiteX39-1663" fmla="*/ 4631315 w 8233220"/>
                <a:gd name="connsiteY39-1664" fmla="*/ 2248273 h 2311533"/>
                <a:gd name="connsiteX40-1665" fmla="*/ 5365028 w 8233220"/>
                <a:gd name="connsiteY40-1666" fmla="*/ 1702491 h 2311533"/>
                <a:gd name="connsiteX41-1667" fmla="*/ 5537721 w 8233220"/>
                <a:gd name="connsiteY41-1668" fmla="*/ 1520101 h 2311533"/>
                <a:gd name="connsiteX42-1669" fmla="*/ 5664240 w 8233220"/>
                <a:gd name="connsiteY42-1670" fmla="*/ 1390813 h 2311533"/>
                <a:gd name="connsiteX43-1671" fmla="*/ 6596504 w 8233220"/>
                <a:gd name="connsiteY43-1672" fmla="*/ 791467 h 2311533"/>
                <a:gd name="connsiteX0-1673" fmla="*/ 6596504 w 8233220"/>
                <a:gd name="connsiteY0-1674" fmla="*/ 791467 h 2311533"/>
                <a:gd name="connsiteX1-1675" fmla="*/ 6608971 w 8233220"/>
                <a:gd name="connsiteY1-1676" fmla="*/ 791467 h 2311533"/>
                <a:gd name="connsiteX2-1677" fmla="*/ 6947431 w 8233220"/>
                <a:gd name="connsiteY2-1678" fmla="*/ 996482 h 2311533"/>
                <a:gd name="connsiteX3-1679" fmla="*/ 7064714 w 8233220"/>
                <a:gd name="connsiteY3-1680" fmla="*/ 1378807 h 2311533"/>
                <a:gd name="connsiteX4-1681" fmla="*/ 7204623 w 8233220"/>
                <a:gd name="connsiteY4-1682" fmla="*/ 1690947 h 2311533"/>
                <a:gd name="connsiteX5-1683" fmla="*/ 8182137 w 8233220"/>
                <a:gd name="connsiteY5-1684" fmla="*/ 1188106 h 2311533"/>
                <a:gd name="connsiteX6-1685" fmla="*/ 8224619 w 8233220"/>
                <a:gd name="connsiteY6-1686" fmla="*/ 1188568 h 2311533"/>
                <a:gd name="connsiteX7-1687" fmla="*/ 8224157 w 8233220"/>
                <a:gd name="connsiteY7-1688" fmla="*/ 1231049 h 2311533"/>
                <a:gd name="connsiteX8-1689" fmla="*/ 7870921 w 8233220"/>
                <a:gd name="connsiteY8-1690" fmla="*/ 1516407 h 2311533"/>
                <a:gd name="connsiteX9-1691" fmla="*/ 7194465 w 8233220"/>
                <a:gd name="connsiteY9-1692" fmla="*/ 1750512 h 2311533"/>
                <a:gd name="connsiteX10-1693" fmla="*/ 7006073 w 8233220"/>
                <a:gd name="connsiteY10-1694" fmla="*/ 1391274 h 2311533"/>
                <a:gd name="connsiteX11-1695" fmla="*/ 6608048 w 8233220"/>
                <a:gd name="connsiteY11-1696" fmla="*/ 851956 h 2311533"/>
                <a:gd name="connsiteX12-1697" fmla="*/ 6596966 w 8233220"/>
                <a:gd name="connsiteY12-1698" fmla="*/ 851956 h 2311533"/>
                <a:gd name="connsiteX13-1699" fmla="*/ 5708105 w 8233220"/>
                <a:gd name="connsiteY13-1700" fmla="*/ 1432370 h 2311533"/>
                <a:gd name="connsiteX14-1701" fmla="*/ 5579740 w 8233220"/>
                <a:gd name="connsiteY14-1702" fmla="*/ 1563967 h 2311533"/>
                <a:gd name="connsiteX15-1703" fmla="*/ 5409818 w 8233220"/>
                <a:gd name="connsiteY15-1704" fmla="*/ 1743124 h 2311533"/>
                <a:gd name="connsiteX16-1705" fmla="*/ 5020566 w 8233220"/>
                <a:gd name="connsiteY16-1706" fmla="*/ 2133761 h 2311533"/>
                <a:gd name="connsiteX17-1707" fmla="*/ 4663175 w 8233220"/>
                <a:gd name="connsiteY17-1708" fmla="*/ 2311533 h 2311533"/>
                <a:gd name="connsiteX18-1709" fmla="*/ 4620233 w 8233220"/>
                <a:gd name="connsiteY18-1710" fmla="*/ 2307377 h 2311533"/>
                <a:gd name="connsiteX19-1711" fmla="*/ 4388437 w 8233220"/>
                <a:gd name="connsiteY19-1712" fmla="*/ 1963839 h 2311533"/>
                <a:gd name="connsiteX20-1713" fmla="*/ 4162644 w 8233220"/>
                <a:gd name="connsiteY20-1714" fmla="*/ 1554270 h 2311533"/>
                <a:gd name="connsiteX21-1715" fmla="*/ 3294561 w 8233220"/>
                <a:gd name="connsiteY21-1716" fmla="*/ 1559350 h 2311533"/>
                <a:gd name="connsiteX22-1717" fmla="*/ 2343828 w 8233220"/>
                <a:gd name="connsiteY22-1718" fmla="*/ 1786528 h 2311533"/>
                <a:gd name="connsiteX23-1719" fmla="*/ 2325491 w 8233220"/>
                <a:gd name="connsiteY23-1720" fmla="*/ 1784300 h 2311533"/>
                <a:gd name="connsiteX24-1721" fmla="*/ 2109232 w 8233220"/>
                <a:gd name="connsiteY24-1722" fmla="*/ 1832398 h 2311533"/>
                <a:gd name="connsiteX25-1723" fmla="*/ 1300337 w 8233220"/>
                <a:gd name="connsiteY25-1724" fmla="*/ 1905531 h 2311533"/>
                <a:gd name="connsiteX26-1725" fmla="*/ 992679 w 8233220"/>
                <a:gd name="connsiteY26-1726" fmla="*/ 1894101 h 2311533"/>
                <a:gd name="connsiteX27-1727" fmla="*/ 73517 w 8233220"/>
                <a:gd name="connsiteY27-1728" fmla="*/ 1534056 h 2311533"/>
                <a:gd name="connsiteX28-1729" fmla="*/ 18346 w 8233220"/>
                <a:gd name="connsiteY28-1730" fmla="*/ 1409249 h 2311533"/>
                <a:gd name="connsiteX29-1731" fmla="*/ 3061632 w 8233220"/>
                <a:gd name="connsiteY29-1732" fmla="*/ 0 h 2311533"/>
                <a:gd name="connsiteX30-1733" fmla="*/ 3067609 w 8233220"/>
                <a:gd name="connsiteY30-1734" fmla="*/ 36849 h 2311533"/>
                <a:gd name="connsiteX31-1735" fmla="*/ 72490 w 8233220"/>
                <a:gd name="connsiteY31-1736" fmla="*/ 1393860 h 2311533"/>
                <a:gd name="connsiteX32-1737" fmla="*/ 123047 w 8233220"/>
                <a:gd name="connsiteY32-1738" fmla="*/ 1507386 h 2311533"/>
                <a:gd name="connsiteX33-1739" fmla="*/ 2344277 w 8233220"/>
                <a:gd name="connsiteY33-1740" fmla="*/ 1721699 h 2311533"/>
                <a:gd name="connsiteX34-1741" fmla="*/ 2344884 w 8233220"/>
                <a:gd name="connsiteY34-1742" fmla="*/ 1724044 h 2311533"/>
                <a:gd name="connsiteX35-1743" fmla="*/ 2401387 w 8233220"/>
                <a:gd name="connsiteY35-1744" fmla="*/ 1708402 h 2311533"/>
                <a:gd name="connsiteX36-1745" fmla="*/ 3283480 w 8233220"/>
                <a:gd name="connsiteY36-1746" fmla="*/ 1500247 h 2311533"/>
                <a:gd name="connsiteX37-1747" fmla="*/ 4196351 w 8233220"/>
                <a:gd name="connsiteY37-1748" fmla="*/ 1504402 h 2311533"/>
                <a:gd name="connsiteX38-1749" fmla="*/ 4445693 w 8233220"/>
                <a:gd name="connsiteY38-1750" fmla="*/ 1946292 h 2311533"/>
                <a:gd name="connsiteX39-1751" fmla="*/ 4631315 w 8233220"/>
                <a:gd name="connsiteY39-1752" fmla="*/ 2248273 h 2311533"/>
                <a:gd name="connsiteX40-1753" fmla="*/ 5365028 w 8233220"/>
                <a:gd name="connsiteY40-1754" fmla="*/ 1702491 h 2311533"/>
                <a:gd name="connsiteX41-1755" fmla="*/ 5537721 w 8233220"/>
                <a:gd name="connsiteY41-1756" fmla="*/ 1520101 h 2311533"/>
                <a:gd name="connsiteX42-1757" fmla="*/ 5664240 w 8233220"/>
                <a:gd name="connsiteY42-1758" fmla="*/ 1390813 h 2311533"/>
                <a:gd name="connsiteX43-1759" fmla="*/ 6596504 w 8233220"/>
                <a:gd name="connsiteY43-1760" fmla="*/ 791467 h 23115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8233220" h="2311533">
                  <a:moveTo>
                    <a:pt x="6596504" y="791467"/>
                  </a:moveTo>
                  <a:lnTo>
                    <a:pt x="6608971" y="791467"/>
                  </a:lnTo>
                  <a:cubicBezTo>
                    <a:pt x="6761347" y="795161"/>
                    <a:pt x="6871705" y="862114"/>
                    <a:pt x="6947431" y="996482"/>
                  </a:cubicBezTo>
                  <a:cubicBezTo>
                    <a:pt x="7010690" y="1109148"/>
                    <a:pt x="7039318" y="1252289"/>
                    <a:pt x="7064714" y="1378807"/>
                  </a:cubicBezTo>
                  <a:cubicBezTo>
                    <a:pt x="7096574" y="1538571"/>
                    <a:pt x="7124279" y="1677095"/>
                    <a:pt x="7204623" y="1690947"/>
                  </a:cubicBezTo>
                  <a:cubicBezTo>
                    <a:pt x="7592027" y="1757900"/>
                    <a:pt x="8176135" y="1193648"/>
                    <a:pt x="8182137" y="1188106"/>
                  </a:cubicBezTo>
                  <a:cubicBezTo>
                    <a:pt x="8194143" y="1176563"/>
                    <a:pt x="8213075" y="1176563"/>
                    <a:pt x="8224619" y="1188568"/>
                  </a:cubicBezTo>
                  <a:cubicBezTo>
                    <a:pt x="8236163" y="1200573"/>
                    <a:pt x="8236163" y="1219505"/>
                    <a:pt x="8224157" y="1231049"/>
                  </a:cubicBezTo>
                  <a:cubicBezTo>
                    <a:pt x="8222771" y="1232434"/>
                    <a:pt x="8070857" y="1379731"/>
                    <a:pt x="7870921" y="1516407"/>
                  </a:cubicBezTo>
                  <a:cubicBezTo>
                    <a:pt x="7598953" y="1702029"/>
                    <a:pt x="7371313" y="1780988"/>
                    <a:pt x="7194465" y="1750512"/>
                  </a:cubicBezTo>
                  <a:cubicBezTo>
                    <a:pt x="7073487" y="1729734"/>
                    <a:pt x="7042089" y="1572740"/>
                    <a:pt x="7006073" y="1391274"/>
                  </a:cubicBezTo>
                  <a:cubicBezTo>
                    <a:pt x="6956204" y="1141932"/>
                    <a:pt x="6899871" y="858882"/>
                    <a:pt x="6608048" y="851956"/>
                  </a:cubicBezTo>
                  <a:lnTo>
                    <a:pt x="6596966" y="851956"/>
                  </a:lnTo>
                  <a:cubicBezTo>
                    <a:pt x="6260353" y="851956"/>
                    <a:pt x="5928820" y="1201035"/>
                    <a:pt x="5708105" y="1432370"/>
                  </a:cubicBezTo>
                  <a:cubicBezTo>
                    <a:pt x="5659161" y="1483624"/>
                    <a:pt x="5617141" y="1527951"/>
                    <a:pt x="5579740" y="1563967"/>
                  </a:cubicBezTo>
                  <a:cubicBezTo>
                    <a:pt x="5533104" y="1608295"/>
                    <a:pt x="5476310" y="1671092"/>
                    <a:pt x="5409818" y="1743124"/>
                  </a:cubicBezTo>
                  <a:cubicBezTo>
                    <a:pt x="5297152" y="1866410"/>
                    <a:pt x="5156781" y="2019710"/>
                    <a:pt x="5020566" y="2133761"/>
                  </a:cubicBezTo>
                  <a:cubicBezTo>
                    <a:pt x="4877425" y="2252891"/>
                    <a:pt x="4760142" y="2311533"/>
                    <a:pt x="4663175" y="2311533"/>
                  </a:cubicBezTo>
                  <a:cubicBezTo>
                    <a:pt x="4648399" y="2311533"/>
                    <a:pt x="4634085" y="2310147"/>
                    <a:pt x="4620233" y="2307377"/>
                  </a:cubicBezTo>
                  <a:cubicBezTo>
                    <a:pt x="4484942" y="2280596"/>
                    <a:pt x="4438306" y="2126835"/>
                    <a:pt x="4388437" y="1963839"/>
                  </a:cubicBezTo>
                  <a:cubicBezTo>
                    <a:pt x="4342263" y="1812848"/>
                    <a:pt x="4290547" y="1642002"/>
                    <a:pt x="4162644" y="1554270"/>
                  </a:cubicBezTo>
                  <a:cubicBezTo>
                    <a:pt x="4082299" y="1498861"/>
                    <a:pt x="3866203" y="1454995"/>
                    <a:pt x="3294561" y="1559350"/>
                  </a:cubicBezTo>
                  <a:cubicBezTo>
                    <a:pt x="2907157" y="1629996"/>
                    <a:pt x="2512364" y="1739892"/>
                    <a:pt x="2343828" y="1786528"/>
                  </a:cubicBezTo>
                  <a:lnTo>
                    <a:pt x="2325491" y="1784300"/>
                  </a:lnTo>
                  <a:lnTo>
                    <a:pt x="2109232" y="1832398"/>
                  </a:lnTo>
                  <a:cubicBezTo>
                    <a:pt x="1851120" y="1880350"/>
                    <a:pt x="1570371" y="1905531"/>
                    <a:pt x="1300337" y="1905531"/>
                  </a:cubicBezTo>
                  <a:cubicBezTo>
                    <a:pt x="1195562" y="1905531"/>
                    <a:pt x="1092692" y="1901721"/>
                    <a:pt x="992679" y="1894101"/>
                  </a:cubicBezTo>
                  <a:cubicBezTo>
                    <a:pt x="708834" y="1871241"/>
                    <a:pt x="212582" y="1795041"/>
                    <a:pt x="73517" y="1534056"/>
                  </a:cubicBezTo>
                  <a:cubicBezTo>
                    <a:pt x="50895" y="1491194"/>
                    <a:pt x="32500" y="1449641"/>
                    <a:pt x="18346" y="1409249"/>
                  </a:cubicBezTo>
                  <a:cubicBezTo>
                    <a:pt x="-82841" y="1041767"/>
                    <a:pt x="143780" y="203852"/>
                    <a:pt x="3061632" y="0"/>
                  </a:cubicBezTo>
                  <a:lnTo>
                    <a:pt x="3067609" y="36849"/>
                  </a:lnTo>
                  <a:cubicBezTo>
                    <a:pt x="1323731" y="155109"/>
                    <a:pt x="-65902" y="600623"/>
                    <a:pt x="72490" y="1393860"/>
                  </a:cubicBezTo>
                  <a:cubicBezTo>
                    <a:pt x="85483" y="1430531"/>
                    <a:pt x="102330" y="1468334"/>
                    <a:pt x="123047" y="1507386"/>
                  </a:cubicBezTo>
                  <a:cubicBezTo>
                    <a:pt x="324024" y="1884576"/>
                    <a:pt x="1512745" y="1939821"/>
                    <a:pt x="2344277" y="1721699"/>
                  </a:cubicBezTo>
                  <a:lnTo>
                    <a:pt x="2344884" y="1724044"/>
                  </a:lnTo>
                  <a:lnTo>
                    <a:pt x="2401387" y="1708402"/>
                  </a:lnTo>
                  <a:cubicBezTo>
                    <a:pt x="2596078" y="1654837"/>
                    <a:pt x="2942077" y="1562870"/>
                    <a:pt x="3283480" y="1500247"/>
                  </a:cubicBezTo>
                  <a:cubicBezTo>
                    <a:pt x="3765542" y="1412515"/>
                    <a:pt x="4063829" y="1413900"/>
                    <a:pt x="4196351" y="1504402"/>
                  </a:cubicBezTo>
                  <a:cubicBezTo>
                    <a:pt x="4341339" y="1604139"/>
                    <a:pt x="4396748" y="1785605"/>
                    <a:pt x="4445693" y="1946292"/>
                  </a:cubicBezTo>
                  <a:cubicBezTo>
                    <a:pt x="4491868" y="2097744"/>
                    <a:pt x="4531578" y="2228418"/>
                    <a:pt x="4631315" y="2248273"/>
                  </a:cubicBezTo>
                  <a:cubicBezTo>
                    <a:pt x="4829403" y="2287522"/>
                    <a:pt x="5151702" y="1935210"/>
                    <a:pt x="5365028" y="1702491"/>
                  </a:cubicBezTo>
                  <a:cubicBezTo>
                    <a:pt x="5431982" y="1629073"/>
                    <a:pt x="5489700" y="1566276"/>
                    <a:pt x="5537721" y="1520101"/>
                  </a:cubicBezTo>
                  <a:cubicBezTo>
                    <a:pt x="5574200" y="1485470"/>
                    <a:pt x="5615757" y="1441605"/>
                    <a:pt x="5664240" y="1390813"/>
                  </a:cubicBezTo>
                  <a:cubicBezTo>
                    <a:pt x="5891419" y="1151628"/>
                    <a:pt x="6234034" y="791467"/>
                    <a:pt x="6596504" y="791467"/>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19" name="Freeform: Shape 18"/>
            <p:cNvSpPr/>
            <p:nvPr/>
          </p:nvSpPr>
          <p:spPr>
            <a:xfrm>
              <a:off x="48949" y="4587648"/>
              <a:ext cx="5166597" cy="955828"/>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grpSp>
      <p:sp>
        <p:nvSpPr>
          <p:cNvPr id="3" name="Text Box 2"/>
          <p:cNvSpPr txBox="1"/>
          <p:nvPr/>
        </p:nvSpPr>
        <p:spPr>
          <a:xfrm>
            <a:off x="4704080" y="1236345"/>
            <a:ext cx="7320915" cy="922020"/>
          </a:xfrm>
          <a:prstGeom prst="rect">
            <a:avLst/>
          </a:prstGeom>
          <a:noFill/>
        </p:spPr>
        <p:txBody>
          <a:bodyPr wrap="none" rtlCol="0">
            <a:spAutoFit/>
          </a:bodyPr>
          <a:p>
            <a:pPr algn="l"/>
            <a:r>
              <a:rPr lang="en-US"/>
              <a:t>Spring boot là một dự án nổi bật trong hệ sinh thái Spring Framework, </a:t>
            </a:r>
            <a:endParaRPr lang="en-US"/>
          </a:p>
          <a:p>
            <a:pPr algn="l"/>
            <a:r>
              <a:rPr lang="en-US"/>
              <a:t>là cách nhanh nhất để tạo ra một REST service độc lập.</a:t>
            </a:r>
            <a:endParaRPr lang="en-US"/>
          </a:p>
          <a:p>
            <a:pPr algn="l"/>
            <a:endParaRPr lang="en-US"/>
          </a:p>
        </p:txBody>
      </p:sp>
      <p:sp>
        <p:nvSpPr>
          <p:cNvPr id="18" name="Text Box 17"/>
          <p:cNvSpPr txBox="1"/>
          <p:nvPr/>
        </p:nvSpPr>
        <p:spPr>
          <a:xfrm>
            <a:off x="4686300" y="2191385"/>
            <a:ext cx="7505700" cy="645160"/>
          </a:xfrm>
          <a:prstGeom prst="rect">
            <a:avLst/>
          </a:prstGeom>
          <a:noFill/>
        </p:spPr>
        <p:txBody>
          <a:bodyPr wrap="square" rtlCol="0">
            <a:spAutoFit/>
          </a:bodyPr>
          <a:p>
            <a:pPr algn="l"/>
            <a:r>
              <a:rPr lang="en-US"/>
              <a:t>Spring boot đơn giản hóa việc cấu hình, cụ thể ở đây là Spring Boot tự cấu hình tất cả bằng cách cung cấp các hành vi cụ thể</a:t>
            </a:r>
            <a:endParaRPr lang="en-US"/>
          </a:p>
        </p:txBody>
      </p:sp>
      <p:sp>
        <p:nvSpPr>
          <p:cNvPr id="21" name="Text Box 20"/>
          <p:cNvSpPr txBox="1"/>
          <p:nvPr/>
        </p:nvSpPr>
        <p:spPr>
          <a:xfrm>
            <a:off x="6084570" y="3221990"/>
            <a:ext cx="5940425" cy="922020"/>
          </a:xfrm>
          <a:prstGeom prst="rect">
            <a:avLst/>
          </a:prstGeom>
          <a:noFill/>
        </p:spPr>
        <p:txBody>
          <a:bodyPr wrap="square" rtlCol="0">
            <a:spAutoFit/>
          </a:bodyPr>
          <a:p>
            <a:pPr algn="l"/>
            <a:r>
              <a:rPr lang="en-US"/>
              <a:t>Nó đơn giản hóa việc deploy, bằng cách đóng gói app của chúng ta thành gói jar, để có thể dễ dàng tích hợp vào các web container.</a:t>
            </a:r>
            <a:endParaRPr lang="en-US"/>
          </a:p>
        </p:txBody>
      </p:sp>
      <p:sp>
        <p:nvSpPr>
          <p:cNvPr id="136" name="Text Box 135"/>
          <p:cNvSpPr txBox="1"/>
          <p:nvPr/>
        </p:nvSpPr>
        <p:spPr>
          <a:xfrm>
            <a:off x="4007485" y="4356735"/>
            <a:ext cx="7747635" cy="1476375"/>
          </a:xfrm>
          <a:prstGeom prst="rect">
            <a:avLst/>
          </a:prstGeom>
          <a:noFill/>
        </p:spPr>
        <p:txBody>
          <a:bodyPr wrap="square" rtlCol="0">
            <a:spAutoFit/>
          </a:bodyPr>
          <a:p>
            <a:pPr algn="l"/>
            <a:r>
              <a:rPr lang="en-US"/>
              <a:t>Nếu như trước đây, công đoạn khởi tạo một dự án Spring khá vất vả từ việc khai báo các dependency trong file pom.xml cho đến cấu hình bằng XML hoặc các annotation phức tạp, thì giờ đây với Spring Boot chúng ta có thể tạo ứng dụng Spring một cách nhanh chóng và cấu hình cũng đơn giản hơn.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213930" y="4365110"/>
            <a:ext cx="4882641" cy="1753235"/>
          </a:xfrm>
          <a:prstGeom prst="rect">
            <a:avLst/>
          </a:prstGeom>
          <a:noFill/>
        </p:spPr>
        <p:txBody>
          <a:bodyPr wrap="square" rtlCol="0" anchor="ctr">
            <a:spAutoFit/>
          </a:bodyPr>
          <a:lstStyle/>
          <a:p>
            <a:pPr algn="dist"/>
            <a:r>
              <a:rPr lang="en-US" altLang="ko-KR" sz="5400" dirty="0">
                <a:solidFill>
                  <a:schemeClr val="bg1"/>
                </a:solidFill>
                <a:latin typeface="+mj-lt"/>
                <a:cs typeface="Arial" panose="020B0604020202020204" pitchFamily="34" charset="0"/>
              </a:rPr>
              <a:t>Các lợi ích của spring boot</a:t>
            </a:r>
            <a:endParaRPr lang="en-US" altLang="ko-KR" sz="5400" dirty="0">
              <a:solidFill>
                <a:schemeClr val="bg1"/>
              </a:solidFill>
              <a:latin typeface="+mj-lt"/>
              <a:cs typeface="Arial" panose="020B0604020202020204" pitchFamily="34" charset="0"/>
            </a:endParaRPr>
          </a:p>
        </p:txBody>
      </p:sp>
      <p:sp>
        <p:nvSpPr>
          <p:cNvPr id="32" name="TextBox 31"/>
          <p:cNvSpPr txBox="1"/>
          <p:nvPr/>
        </p:nvSpPr>
        <p:spPr>
          <a:xfrm>
            <a:off x="2484120" y="110236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01</a:t>
            </a:r>
            <a:endParaRPr lang="ko-KR" altLang="en-US" sz="4800" b="1" dirty="0">
              <a:solidFill>
                <a:schemeClr val="bg1"/>
              </a:solidFill>
              <a:cs typeface="Arial" panose="020B0604020202020204" pitchFamily="34" charset="0"/>
            </a:endParaRPr>
          </a:p>
        </p:txBody>
      </p:sp>
      <p:sp>
        <p:nvSpPr>
          <p:cNvPr id="36" name="TextBox 35"/>
          <p:cNvSpPr txBox="1"/>
          <p:nvPr/>
        </p:nvSpPr>
        <p:spPr>
          <a:xfrm>
            <a:off x="2484120" y="276098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02</a:t>
            </a:r>
            <a:endParaRPr lang="ko-KR" altLang="en-US" sz="4800" b="1" dirty="0">
              <a:solidFill>
                <a:schemeClr val="bg1"/>
              </a:solidFill>
              <a:cs typeface="Arial" panose="020B0604020202020204" pitchFamily="34" charset="0"/>
            </a:endParaRPr>
          </a:p>
        </p:txBody>
      </p:sp>
      <p:sp>
        <p:nvSpPr>
          <p:cNvPr id="40" name="TextBox 39"/>
          <p:cNvSpPr txBox="1"/>
          <p:nvPr/>
        </p:nvSpPr>
        <p:spPr>
          <a:xfrm>
            <a:off x="7141210" y="110236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03</a:t>
            </a:r>
            <a:endParaRPr lang="ko-KR" altLang="en-US" sz="4800" b="1" dirty="0">
              <a:solidFill>
                <a:schemeClr val="bg1"/>
              </a:solidFill>
              <a:cs typeface="Arial" panose="020B0604020202020204" pitchFamily="34" charset="0"/>
            </a:endParaRPr>
          </a:p>
        </p:txBody>
      </p:sp>
      <p:sp>
        <p:nvSpPr>
          <p:cNvPr id="44" name="TextBox 43"/>
          <p:cNvSpPr txBox="1"/>
          <p:nvPr/>
        </p:nvSpPr>
        <p:spPr>
          <a:xfrm>
            <a:off x="7141210" y="276098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04</a:t>
            </a:r>
            <a:endParaRPr lang="ko-KR" altLang="en-US" sz="4800" b="1" dirty="0">
              <a:solidFill>
                <a:schemeClr val="bg1"/>
              </a:solidFill>
              <a:cs typeface="Arial" panose="020B0604020202020204" pitchFamily="34" charset="0"/>
            </a:endParaRPr>
          </a:p>
        </p:txBody>
      </p:sp>
      <p:sp>
        <p:nvSpPr>
          <p:cNvPr id="2" name="Text Box 1"/>
          <p:cNvSpPr txBox="1"/>
          <p:nvPr/>
        </p:nvSpPr>
        <p:spPr>
          <a:xfrm>
            <a:off x="3296285" y="1130300"/>
            <a:ext cx="3648075" cy="922020"/>
          </a:xfrm>
          <a:prstGeom prst="rect">
            <a:avLst/>
          </a:prstGeom>
          <a:noFill/>
        </p:spPr>
        <p:txBody>
          <a:bodyPr wrap="square" rtlCol="0">
            <a:spAutoFit/>
          </a:bodyPr>
          <a:p>
            <a:r>
              <a:rPr lang="en-US">
                <a:solidFill>
                  <a:schemeClr val="bg1"/>
                </a:solidFill>
              </a:rPr>
              <a:t> Dễ dàng để phát triển các ứng dụng dựa trên Spring với Java hoặc Groovy</a:t>
            </a:r>
            <a:endParaRPr lang="en-US">
              <a:solidFill>
                <a:schemeClr val="bg1"/>
              </a:solidFill>
            </a:endParaRPr>
          </a:p>
        </p:txBody>
      </p:sp>
      <p:sp>
        <p:nvSpPr>
          <p:cNvPr id="3" name="Text Box 2"/>
          <p:cNvSpPr txBox="1"/>
          <p:nvPr/>
        </p:nvSpPr>
        <p:spPr>
          <a:xfrm>
            <a:off x="3296285" y="2824480"/>
            <a:ext cx="3648075" cy="645160"/>
          </a:xfrm>
          <a:prstGeom prst="rect">
            <a:avLst/>
          </a:prstGeom>
          <a:noFill/>
        </p:spPr>
        <p:txBody>
          <a:bodyPr wrap="square" rtlCol="0">
            <a:spAutoFit/>
          </a:bodyPr>
          <a:p>
            <a:r>
              <a:rPr lang="en-US">
                <a:solidFill>
                  <a:schemeClr val="bg1"/>
                </a:solidFill>
              </a:rPr>
              <a:t>Giảm thiểu thời gian phát triển và tăng năng xuất</a:t>
            </a:r>
            <a:endParaRPr lang="en-US">
              <a:solidFill>
                <a:schemeClr val="bg1"/>
              </a:solidFill>
            </a:endParaRPr>
          </a:p>
        </p:txBody>
      </p:sp>
      <p:sp>
        <p:nvSpPr>
          <p:cNvPr id="4" name="Text Box 3"/>
          <p:cNvSpPr txBox="1"/>
          <p:nvPr/>
        </p:nvSpPr>
        <p:spPr>
          <a:xfrm>
            <a:off x="8018145" y="1195705"/>
            <a:ext cx="3648075" cy="645160"/>
          </a:xfrm>
          <a:prstGeom prst="rect">
            <a:avLst/>
          </a:prstGeom>
          <a:noFill/>
        </p:spPr>
        <p:txBody>
          <a:bodyPr wrap="square" rtlCol="0">
            <a:spAutoFit/>
          </a:bodyPr>
          <a:p>
            <a:r>
              <a:rPr lang="en-US">
                <a:solidFill>
                  <a:schemeClr val="bg1"/>
                </a:solidFill>
              </a:rPr>
              <a:t>Giảm thiểu thời gian phát triển và tăng năng xuất</a:t>
            </a:r>
            <a:endParaRPr lang="en-US">
              <a:solidFill>
                <a:schemeClr val="bg1"/>
              </a:solidFill>
            </a:endParaRPr>
          </a:p>
        </p:txBody>
      </p:sp>
      <p:sp>
        <p:nvSpPr>
          <p:cNvPr id="5" name="Text Box 4"/>
          <p:cNvSpPr txBox="1"/>
          <p:nvPr/>
        </p:nvSpPr>
        <p:spPr>
          <a:xfrm>
            <a:off x="8018145" y="2620010"/>
            <a:ext cx="3898900" cy="1476375"/>
          </a:xfrm>
          <a:prstGeom prst="rect">
            <a:avLst/>
          </a:prstGeom>
          <a:noFill/>
        </p:spPr>
        <p:txBody>
          <a:bodyPr wrap="square" rtlCol="0" anchor="t">
            <a:spAutoFit/>
          </a:bodyPr>
          <a:p>
            <a:r>
              <a:rPr lang="en-US">
                <a:solidFill>
                  <a:schemeClr val="bg1"/>
                </a:solidFill>
              </a:rPr>
              <a:t>Nó dễ dàng để bạn tương tác các ứng dụng Spring Boot với các hệ sinh thái của Spring như Spring JDBC, Spring ORM, Spring Data, Spring Security...</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a:spLocks noChangeAspect="1"/>
          </p:cNvSpPr>
          <p:nvPr/>
        </p:nvSpPr>
        <p:spPr>
          <a:xfrm>
            <a:off x="5201920" y="4455795"/>
            <a:ext cx="850900" cy="108077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3" name="Rounded Rectangle 2"/>
          <p:cNvSpPr>
            <a:spLocks noChangeAspect="1"/>
          </p:cNvSpPr>
          <p:nvPr/>
        </p:nvSpPr>
        <p:spPr>
          <a:xfrm>
            <a:off x="5212715" y="2139315"/>
            <a:ext cx="675005" cy="1213485"/>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 name="Text Placeholder 9"/>
          <p:cNvSpPr>
            <a:spLocks noGrp="1"/>
          </p:cNvSpPr>
          <p:nvPr>
            <p:ph type="body" sz="quarter" idx="10"/>
          </p:nvPr>
        </p:nvSpPr>
        <p:spPr/>
        <p:txBody>
          <a:bodyPr/>
          <a:lstStyle/>
          <a:p>
            <a:r>
              <a:rPr lang="en-US" dirty="0"/>
              <a:t>Giới thiệu về Spring Security</a:t>
            </a:r>
            <a:endParaRPr lang="en-US" dirty="0"/>
          </a:p>
        </p:txBody>
      </p:sp>
      <p:sp>
        <p:nvSpPr>
          <p:cNvPr id="11" name="Text Box 10"/>
          <p:cNvSpPr txBox="1"/>
          <p:nvPr/>
        </p:nvSpPr>
        <p:spPr>
          <a:xfrm>
            <a:off x="6052820" y="1962785"/>
            <a:ext cx="5844540" cy="1198880"/>
          </a:xfrm>
          <a:prstGeom prst="rect">
            <a:avLst/>
          </a:prstGeom>
          <a:noFill/>
        </p:spPr>
        <p:txBody>
          <a:bodyPr wrap="square" rtlCol="0">
            <a:spAutoFit/>
          </a:bodyPr>
          <a:p>
            <a:pPr algn="l"/>
            <a:r>
              <a:rPr lang="en-US" altLang="ko-KR" dirty="0">
                <a:solidFill>
                  <a:schemeClr val="tx1">
                    <a:lumMod val="75000"/>
                    <a:lumOff val="25000"/>
                  </a:schemeClr>
                </a:solidFill>
                <a:sym typeface="+mn-ea"/>
              </a:rPr>
              <a:t>Khi làm việc với các ứng dụng cần bảo mật thì bắt buộc</a:t>
            </a:r>
            <a:endParaRPr lang="en-US" altLang="ko-KR" dirty="0">
              <a:solidFill>
                <a:schemeClr val="tx1">
                  <a:lumMod val="75000"/>
                  <a:lumOff val="25000"/>
                </a:schemeClr>
              </a:solidFill>
              <a:sym typeface="+mn-ea"/>
            </a:endParaRPr>
          </a:p>
          <a:p>
            <a:pPr algn="l"/>
            <a:r>
              <a:rPr lang="en-US" altLang="ko-KR" dirty="0">
                <a:solidFill>
                  <a:schemeClr val="tx1">
                    <a:lumMod val="75000"/>
                    <a:lumOff val="25000"/>
                  </a:schemeClr>
                </a:solidFill>
                <a:sym typeface="+mn-ea"/>
              </a:rPr>
              <a:t> các bạn phải biết đến 2 khái niệm authentication và authorization. </a:t>
            </a:r>
            <a:endParaRPr lang="en-US" altLang="ko-KR" dirty="0">
              <a:solidFill>
                <a:schemeClr val="tx1">
                  <a:lumMod val="75000"/>
                  <a:lumOff val="25000"/>
                </a:schemeClr>
              </a:solidFill>
            </a:endParaRPr>
          </a:p>
          <a:p>
            <a:endParaRPr lang="en-US"/>
          </a:p>
        </p:txBody>
      </p:sp>
      <p:sp>
        <p:nvSpPr>
          <p:cNvPr id="13" name="Text Box 12"/>
          <p:cNvSpPr txBox="1"/>
          <p:nvPr/>
        </p:nvSpPr>
        <p:spPr>
          <a:xfrm>
            <a:off x="6297295" y="4455795"/>
            <a:ext cx="5356225" cy="922020"/>
          </a:xfrm>
          <a:prstGeom prst="rect">
            <a:avLst/>
          </a:prstGeom>
          <a:noFill/>
        </p:spPr>
        <p:txBody>
          <a:bodyPr wrap="square" rtlCol="0">
            <a:spAutoFit/>
          </a:bodyPr>
          <a:p>
            <a:pPr algn="l"/>
            <a:r>
              <a:rPr lang="en-US"/>
              <a:t>Đối với các ứng dụng web có sử dụng Spring framework thì các bạn có thể sử dụng Spring Security để hiện thực 2 khái niệm này</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196340" y="796290"/>
            <a:ext cx="9298940" cy="645160"/>
          </a:xfrm>
          <a:prstGeom prst="rect">
            <a:avLst/>
          </a:prstGeom>
          <a:noFill/>
        </p:spPr>
        <p:txBody>
          <a:bodyPr wrap="square" rtlCol="0">
            <a:spAutoFit/>
          </a:bodyPr>
          <a:p>
            <a:r>
              <a:rPr lang="en-US"/>
              <a:t>Để làm việc với Spring Security, các bạn cần khai báo dependency spring-security-web và spring-security-config như sau:</a:t>
            </a:r>
            <a:endParaRPr lang="en-US"/>
          </a:p>
        </p:txBody>
      </p:sp>
      <p:pic>
        <p:nvPicPr>
          <p:cNvPr id="5" name="Picture Placeholder 4"/>
          <p:cNvPicPr>
            <a:picLocks noChangeAspect="1"/>
          </p:cNvPicPr>
          <p:nvPr>
            <p:ph type="pic" sz="quarter" idx="4294967295"/>
          </p:nvPr>
        </p:nvPicPr>
        <p:blipFill>
          <a:blip r:embed="rId1"/>
          <a:stretch>
            <a:fillRect/>
          </a:stretch>
        </p:blipFill>
        <p:spPr>
          <a:xfrm>
            <a:off x="1196340" y="1665605"/>
            <a:ext cx="9024620" cy="1644015"/>
          </a:xfrm>
          <a:prstGeom prst="rect">
            <a:avLst/>
          </a:prstGeom>
        </p:spPr>
      </p:pic>
      <p:sp>
        <p:nvSpPr>
          <p:cNvPr id="7" name="Text Box 6"/>
          <p:cNvSpPr txBox="1"/>
          <p:nvPr/>
        </p:nvSpPr>
        <p:spPr>
          <a:xfrm>
            <a:off x="1196340" y="3535045"/>
            <a:ext cx="9298305" cy="645160"/>
          </a:xfrm>
          <a:prstGeom prst="rect">
            <a:avLst/>
          </a:prstGeom>
          <a:noFill/>
        </p:spPr>
        <p:txBody>
          <a:bodyPr wrap="square" rtlCol="0">
            <a:spAutoFit/>
          </a:bodyPr>
          <a:p>
            <a:pPr algn="l"/>
            <a:r>
              <a:rPr lang="en-US"/>
              <a:t>Trước tiên, để kích hoạt tính năng Spring Security trên ứng dụng Web của mình, các bạn cần gắn annotation @EnableWebSecurity trên một bean bất kỳ của mình.</a:t>
            </a:r>
            <a:endParaRPr lang="en-US"/>
          </a:p>
        </p:txBody>
      </p:sp>
      <p:pic>
        <p:nvPicPr>
          <p:cNvPr id="8" name="Picture 7"/>
          <p:cNvPicPr>
            <a:picLocks noChangeAspect="1"/>
          </p:cNvPicPr>
          <p:nvPr/>
        </p:nvPicPr>
        <p:blipFill>
          <a:blip r:embed="rId2"/>
          <a:stretch>
            <a:fillRect/>
          </a:stretch>
        </p:blipFill>
        <p:spPr>
          <a:xfrm>
            <a:off x="1228725" y="4368800"/>
            <a:ext cx="9733915" cy="1487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p>
            <a:r>
              <a:rPr lang="en-US" sz="3200"/>
              <a:t>Cách bảo mật mật khẩu trong spring security</a:t>
            </a:r>
            <a:endParaRPr lang="en-US" sz="3200"/>
          </a:p>
        </p:txBody>
      </p:sp>
      <p:sp>
        <p:nvSpPr>
          <p:cNvPr id="3" name="Text Box 2"/>
          <p:cNvSpPr txBox="1"/>
          <p:nvPr/>
        </p:nvSpPr>
        <p:spPr>
          <a:xfrm>
            <a:off x="628015" y="1536700"/>
            <a:ext cx="10125075" cy="368300"/>
          </a:xfrm>
          <a:prstGeom prst="rect">
            <a:avLst/>
          </a:prstGeom>
          <a:noFill/>
        </p:spPr>
        <p:txBody>
          <a:bodyPr wrap="none" rtlCol="0">
            <a:spAutoFit/>
          </a:bodyPr>
          <a:p>
            <a:pPr algn="l"/>
            <a:r>
              <a:rPr lang="en-US"/>
              <a:t>Spingr security cung cấp một đối tượng dùng để mã hoá mật khẩu gọi là BCryptPasswordEncoder</a:t>
            </a:r>
            <a:endParaRPr lang="en-US"/>
          </a:p>
        </p:txBody>
      </p:sp>
      <p:sp>
        <p:nvSpPr>
          <p:cNvPr id="6" name="Text Box 5"/>
          <p:cNvSpPr txBox="1"/>
          <p:nvPr/>
        </p:nvSpPr>
        <p:spPr>
          <a:xfrm>
            <a:off x="628015" y="2033905"/>
            <a:ext cx="5860415" cy="368300"/>
          </a:xfrm>
          <a:prstGeom prst="rect">
            <a:avLst/>
          </a:prstGeom>
          <a:noFill/>
        </p:spPr>
        <p:txBody>
          <a:bodyPr wrap="none" rtlCol="0">
            <a:spAutoFit/>
          </a:bodyPr>
          <a:p>
            <a:pPr algn="l"/>
            <a:r>
              <a:rPr lang="en-US"/>
              <a:t> BCryptPasswordEncoder sử dụng Salt để tạo mật khẩu</a:t>
            </a:r>
            <a:endParaRPr lang="en-US"/>
          </a:p>
        </p:txBody>
      </p:sp>
      <p:sp>
        <p:nvSpPr>
          <p:cNvPr id="9" name="Text Box 8"/>
          <p:cNvSpPr txBox="1"/>
          <p:nvPr/>
        </p:nvSpPr>
        <p:spPr>
          <a:xfrm>
            <a:off x="735330" y="2480310"/>
            <a:ext cx="10720705" cy="645160"/>
          </a:xfrm>
          <a:prstGeom prst="rect">
            <a:avLst/>
          </a:prstGeom>
          <a:noFill/>
        </p:spPr>
        <p:txBody>
          <a:bodyPr wrap="square" rtlCol="0">
            <a:spAutoFit/>
          </a:bodyPr>
          <a:p>
            <a:r>
              <a:rPr lang="en-US"/>
              <a:t>Salt là dữ liệu ngẫu nhiên được sử dụng làm đầu vào bổ sung cho hàm một chiều có chức năng băm dữ liệu, mật khẩu hoặc cụm mật khẩu. </a:t>
            </a:r>
            <a:r>
              <a:rPr lang="en-US">
                <a:sym typeface="+mn-ea"/>
              </a:rPr>
              <a:t>Salt </a:t>
            </a:r>
            <a:r>
              <a:rPr lang="en-US"/>
              <a:t>được sử dụng để bảo vệ mật khẩu trong lưu trữ. </a:t>
            </a:r>
            <a:endParaRPr lang="en-US"/>
          </a:p>
        </p:txBody>
      </p:sp>
      <p:sp>
        <p:nvSpPr>
          <p:cNvPr id="11" name="Text Box 10"/>
          <p:cNvSpPr txBox="1"/>
          <p:nvPr/>
        </p:nvSpPr>
        <p:spPr>
          <a:xfrm>
            <a:off x="735330" y="3526155"/>
            <a:ext cx="10300335" cy="645160"/>
          </a:xfrm>
          <a:prstGeom prst="rect">
            <a:avLst/>
          </a:prstGeom>
          <a:noFill/>
        </p:spPr>
        <p:txBody>
          <a:bodyPr wrap="square" rtlCol="0">
            <a:spAutoFit/>
          </a:bodyPr>
          <a:p>
            <a:pPr algn="l"/>
            <a:r>
              <a:rPr lang="en-US"/>
              <a:t>Giá trị </a:t>
            </a:r>
            <a:r>
              <a:rPr lang="en-US">
                <a:sym typeface="+mn-ea"/>
              </a:rPr>
              <a:t>Salt </a:t>
            </a:r>
            <a:r>
              <a:rPr lang="en-US"/>
              <a:t>được tạo ngẫu nhiên và có thể có độ dài bất kỳ. Giá trị muối được thêm vào mật khẩu văn bản rõ và sau đó kết quả được băm, đây được gọi là giá trị được băm.</a:t>
            </a:r>
            <a:endParaRPr lang="en-US"/>
          </a:p>
        </p:txBody>
      </p:sp>
      <p:pic>
        <p:nvPicPr>
          <p:cNvPr id="12" name="Picture 11"/>
          <p:cNvPicPr>
            <a:picLocks noChangeAspect="1"/>
          </p:cNvPicPr>
          <p:nvPr/>
        </p:nvPicPr>
        <p:blipFill>
          <a:blip r:embed="rId1"/>
          <a:stretch>
            <a:fillRect/>
          </a:stretch>
        </p:blipFill>
        <p:spPr>
          <a:xfrm>
            <a:off x="323215" y="4485640"/>
            <a:ext cx="11490960" cy="1173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p>
            <a:r>
              <a:rPr lang="en-US"/>
              <a:t>Demo ứng dụng web java sử dụng bảo mật</a:t>
            </a:r>
            <a:endParaRPr lang="en-US"/>
          </a:p>
        </p:txBody>
      </p:sp>
      <p:pic>
        <p:nvPicPr>
          <p:cNvPr id="21" name="Registration and Login App - Google Chrome 2020-11-21 12-26-12">
            <a:hlinkClick r:id="" action="ppaction://media"/>
          </p:cNvPr>
          <p:cNvPicPr>
            <a:picLocks noChangeAspect="1"/>
          </p:cNvPicPr>
          <p:nvPr>
            <p:ph type="pic" sz="quarter" idx="14"/>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54685" y="1738630"/>
            <a:ext cx="10910570" cy="47212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1"/>
                </p:tgtEl>
              </p:cMediaNode>
            </p:video>
            <p:seq concurrent="1" nextAc="seek">
              <p:cTn id="3" restart="whenNotActive" fill="hold" evtFilter="cancelBubble" nodeType="interactiveSeq">
                <p:stCondLst>
                  <p:cond evt="onClick" delay="0">
                    <p:tgtEl>
                      <p:spTgt spid="2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00660" y="2455545"/>
            <a:ext cx="11791315" cy="1223645"/>
          </a:xfrm>
          <a:prstGeom prst="rect">
            <a:avLst/>
          </a:prstGeom>
        </p:spPr>
      </p:pic>
      <p:sp>
        <p:nvSpPr>
          <p:cNvPr id="5" name="Text Box 4"/>
          <p:cNvSpPr txBox="1"/>
          <p:nvPr/>
        </p:nvSpPr>
        <p:spPr>
          <a:xfrm>
            <a:off x="200660" y="1677035"/>
            <a:ext cx="4546600" cy="368300"/>
          </a:xfrm>
          <a:prstGeom prst="rect">
            <a:avLst/>
          </a:prstGeom>
          <a:noFill/>
        </p:spPr>
        <p:txBody>
          <a:bodyPr wrap="square" rtlCol="0">
            <a:spAutoFit/>
          </a:bodyPr>
          <a:p>
            <a:r>
              <a:rPr lang="en-US"/>
              <a:t>Mật khẩu sau khi được băm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636280"/>
            <a:ext cx="12192000" cy="1015663"/>
          </a:xfrm>
          <a:prstGeom prst="rect">
            <a:avLst/>
          </a:prstGeom>
          <a:noFill/>
        </p:spPr>
        <p:txBody>
          <a:bodyPr wrap="square" rtlCol="0" anchor="ctr">
            <a:spAutoFit/>
          </a:bodyPr>
          <a:lstStyle/>
          <a:p>
            <a:pPr algn="ctr"/>
            <a:r>
              <a:rPr lang="en-US" altLang="ko-KR" sz="6000" dirty="0">
                <a:solidFill>
                  <a:schemeClr val="bg1"/>
                </a:solidFill>
                <a:cs typeface="Arial" panose="020B0604020202020204" pitchFamily="34" charset="0"/>
              </a:rPr>
              <a:t>THANK YOU</a:t>
            </a:r>
            <a:endParaRPr lang="ko-KR" altLang="en-US" sz="6000" dirty="0">
              <a:solidFill>
                <a:schemeClr val="bg1"/>
              </a:solidFill>
              <a:cs typeface="Arial" panose="020B0604020202020204" pitchFamily="34" charset="0"/>
            </a:endParaRPr>
          </a:p>
        </p:txBody>
      </p:sp>
      <p:grpSp>
        <p:nvGrpSpPr>
          <p:cNvPr id="4" name="Group 3"/>
          <p:cNvGrpSpPr/>
          <p:nvPr/>
        </p:nvGrpSpPr>
        <p:grpSpPr>
          <a:xfrm>
            <a:off x="3953043" y="1301422"/>
            <a:ext cx="4117512" cy="1980330"/>
            <a:chOff x="2591472" y="4529905"/>
            <a:chExt cx="2892231" cy="1391027"/>
          </a:xfrm>
        </p:grpSpPr>
        <p:grpSp>
          <p:nvGrpSpPr>
            <p:cNvPr id="5" name="Group 4"/>
            <p:cNvGrpSpPr/>
            <p:nvPr userDrawn="1"/>
          </p:nvGrpSpPr>
          <p:grpSpPr>
            <a:xfrm>
              <a:off x="2591472" y="4529905"/>
              <a:ext cx="2513902" cy="1391026"/>
              <a:chOff x="1618104" y="4774278"/>
              <a:chExt cx="2513902" cy="1391026"/>
            </a:xfrm>
          </p:grpSpPr>
          <p:sp>
            <p:nvSpPr>
              <p:cNvPr id="17" name="Rectangle 16"/>
              <p:cNvSpPr/>
              <p:nvPr userDrawn="1"/>
            </p:nvSpPr>
            <p:spPr>
              <a:xfrm>
                <a:off x="1919176" y="4818888"/>
                <a:ext cx="1881566" cy="1170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p:cNvGrpSpPr/>
              <p:nvPr userDrawn="1"/>
            </p:nvGrpSpPr>
            <p:grpSpPr>
              <a:xfrm>
                <a:off x="1618104" y="4774278"/>
                <a:ext cx="2513902" cy="1391026"/>
                <a:chOff x="395536" y="2564904"/>
                <a:chExt cx="4749925" cy="2628292"/>
              </a:xfrm>
              <a:solidFill>
                <a:schemeClr val="tx1"/>
              </a:solidFill>
            </p:grpSpPr>
            <p:grpSp>
              <p:nvGrpSpPr>
                <p:cNvPr id="19" name="Group 18"/>
                <p:cNvGrpSpPr/>
                <p:nvPr userDrawn="1"/>
              </p:nvGrpSpPr>
              <p:grpSpPr>
                <a:xfrm>
                  <a:off x="395536" y="2564904"/>
                  <a:ext cx="4749925" cy="2628292"/>
                  <a:chOff x="395536" y="2204864"/>
                  <a:chExt cx="5400600" cy="2988332"/>
                </a:xfrm>
                <a:grpFill/>
              </p:grpSpPr>
              <p:sp>
                <p:nvSpPr>
                  <p:cNvPr id="21" name="Rounded Rectangle 3"/>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2" name="Rectangle 21"/>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3" name="Trapezoid 22"/>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0" name="Rectangle 19"/>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 name="Group 5"/>
            <p:cNvGrpSpPr/>
            <p:nvPr userDrawn="1"/>
          </p:nvGrpSpPr>
          <p:grpSpPr>
            <a:xfrm>
              <a:off x="4346521" y="4706362"/>
              <a:ext cx="981407" cy="1214570"/>
              <a:chOff x="-1940789" y="4697306"/>
              <a:chExt cx="981407" cy="1214570"/>
            </a:xfrm>
          </p:grpSpPr>
          <p:sp>
            <p:nvSpPr>
              <p:cNvPr id="13" name="Rectangle 12"/>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p:cNvGrpSpPr/>
              <p:nvPr userDrawn="1"/>
            </p:nvGrpSpPr>
            <p:grpSpPr>
              <a:xfrm>
                <a:off x="-1940789" y="4697306"/>
                <a:ext cx="981407" cy="1214570"/>
                <a:chOff x="7452320" y="1988840"/>
                <a:chExt cx="1512168" cy="2088232"/>
              </a:xfrm>
            </p:grpSpPr>
            <p:sp>
              <p:nvSpPr>
                <p:cNvPr id="15" name="Rounded Rectangle 1"/>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 name="Group 6"/>
            <p:cNvGrpSpPr/>
            <p:nvPr userDrawn="1"/>
          </p:nvGrpSpPr>
          <p:grpSpPr>
            <a:xfrm>
              <a:off x="5056500" y="5206313"/>
              <a:ext cx="427203" cy="711251"/>
              <a:chOff x="-684584" y="5278238"/>
              <a:chExt cx="427203" cy="711251"/>
            </a:xfrm>
          </p:grpSpPr>
          <p:sp>
            <p:nvSpPr>
              <p:cNvPr id="8" name="Rectangle 7"/>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p:cNvGrpSpPr/>
              <p:nvPr userDrawn="1"/>
            </p:nvGrpSpPr>
            <p:grpSpPr>
              <a:xfrm>
                <a:off x="-684584" y="5278238"/>
                <a:ext cx="427203" cy="711251"/>
                <a:chOff x="701317" y="1844824"/>
                <a:chExt cx="2371375" cy="3948112"/>
              </a:xfrm>
            </p:grpSpPr>
            <p:sp>
              <p:nvSpPr>
                <p:cNvPr id="10" name="Freeform 6"/>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700"/>
                </a:p>
              </p:txBody>
            </p:sp>
            <p:sp>
              <p:nvSpPr>
                <p:cNvPr id="11" name="Rounded Rectangle 60"/>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4" name="Graphic 25"/>
          <p:cNvGrpSpPr/>
          <p:nvPr/>
        </p:nvGrpSpPr>
        <p:grpSpPr>
          <a:xfrm>
            <a:off x="3352523" y="3143491"/>
            <a:ext cx="1293645" cy="859652"/>
            <a:chOff x="342288" y="5278574"/>
            <a:chExt cx="1920177" cy="1275995"/>
          </a:xfrm>
        </p:grpSpPr>
        <p:sp>
          <p:nvSpPr>
            <p:cNvPr id="25" name="Freeform: Shape 24"/>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1" fmla="*/ 1895460 w 1920177"/>
                <a:gd name="connsiteY0-2" fmla="*/ 616030 h 1274796"/>
                <a:gd name="connsiteX1-3" fmla="*/ 1829939 w 1920177"/>
                <a:gd name="connsiteY1-4" fmla="*/ 539306 h 1274796"/>
                <a:gd name="connsiteX2-5" fmla="*/ 1633135 w 1920177"/>
                <a:gd name="connsiteY2-6" fmla="*/ 367101 h 1274796"/>
                <a:gd name="connsiteX3-7" fmla="*/ 1431946 w 1920177"/>
                <a:gd name="connsiteY3-8" fmla="*/ 220229 h 1274796"/>
                <a:gd name="connsiteX4-9" fmla="*/ 1122124 w 1920177"/>
                <a:gd name="connsiteY4-10" fmla="*/ 73112 h 1274796"/>
                <a:gd name="connsiteX5-11" fmla="*/ 816931 w 1920177"/>
                <a:gd name="connsiteY5-12" fmla="*/ 2964 h 1274796"/>
                <a:gd name="connsiteX6-13" fmla="*/ 573360 w 1920177"/>
                <a:gd name="connsiteY6-14" fmla="*/ 15630 h 1274796"/>
                <a:gd name="connsiteX7-15" fmla="*/ 289114 w 1920177"/>
                <a:gd name="connsiteY7-16" fmla="*/ 113058 h 1274796"/>
                <a:gd name="connsiteX8-17" fmla="*/ 102052 w 1920177"/>
                <a:gd name="connsiteY8-18" fmla="*/ 262123 h 1274796"/>
                <a:gd name="connsiteX9-19" fmla="*/ 56991 w 1920177"/>
                <a:gd name="connsiteY9-20" fmla="*/ 711266 h 1274796"/>
                <a:gd name="connsiteX10-21" fmla="*/ 258180 w 1920177"/>
                <a:gd name="connsiteY10-22" fmla="*/ 899302 h 1274796"/>
                <a:gd name="connsiteX11-23" fmla="*/ 549977 w 1920177"/>
                <a:gd name="connsiteY11-24" fmla="*/ 1050316 h 1274796"/>
                <a:gd name="connsiteX12-25" fmla="*/ 879772 w 1920177"/>
                <a:gd name="connsiteY12-26" fmla="*/ 1181844 h 1274796"/>
                <a:gd name="connsiteX13-27" fmla="*/ 1159634 w 1920177"/>
                <a:gd name="connsiteY13-28" fmla="*/ 1270503 h 1274796"/>
                <a:gd name="connsiteX14-29" fmla="*/ 1272163 w 1920177"/>
                <a:gd name="connsiteY14-30" fmla="*/ 1270503 h 1274796"/>
                <a:gd name="connsiteX15-31" fmla="*/ 1408076 w 1920177"/>
                <a:gd name="connsiteY15-32" fmla="*/ 1214239 h 1274796"/>
                <a:gd name="connsiteX16-33" fmla="*/ 1738844 w 1920177"/>
                <a:gd name="connsiteY16-34" fmla="*/ 964579 h 1274796"/>
                <a:gd name="connsiteX17-35" fmla="*/ 1807775 w 1920177"/>
                <a:gd name="connsiteY17-36" fmla="*/ 927069 h 1274796"/>
                <a:gd name="connsiteX18-37" fmla="*/ 1784879 w 1920177"/>
                <a:gd name="connsiteY18-38" fmla="*/ 918301 h 1274796"/>
                <a:gd name="connsiteX19-39" fmla="*/ 1836029 w 1920177"/>
                <a:gd name="connsiteY19-40" fmla="*/ 859600 h 1274796"/>
                <a:gd name="connsiteX20-41" fmla="*/ 1910805 w 1920177"/>
                <a:gd name="connsiteY20-42" fmla="*/ 735136 h 1274796"/>
                <a:gd name="connsiteX21-43" fmla="*/ 1895460 w 1920177"/>
                <a:gd name="connsiteY21-44" fmla="*/ 616030 h 1274796"/>
                <a:gd name="connsiteX0-45" fmla="*/ 1895460 w 1920177"/>
                <a:gd name="connsiteY0-46" fmla="*/ 616030 h 1274796"/>
                <a:gd name="connsiteX1-47" fmla="*/ 1829939 w 1920177"/>
                <a:gd name="connsiteY1-48" fmla="*/ 539306 h 1274796"/>
                <a:gd name="connsiteX2-49" fmla="*/ 1633135 w 1920177"/>
                <a:gd name="connsiteY2-50" fmla="*/ 367101 h 1274796"/>
                <a:gd name="connsiteX3-51" fmla="*/ 1431946 w 1920177"/>
                <a:gd name="connsiteY3-52" fmla="*/ 220229 h 1274796"/>
                <a:gd name="connsiteX4-53" fmla="*/ 1122124 w 1920177"/>
                <a:gd name="connsiteY4-54" fmla="*/ 73112 h 1274796"/>
                <a:gd name="connsiteX5-55" fmla="*/ 816931 w 1920177"/>
                <a:gd name="connsiteY5-56" fmla="*/ 2964 h 1274796"/>
                <a:gd name="connsiteX6-57" fmla="*/ 573360 w 1920177"/>
                <a:gd name="connsiteY6-58" fmla="*/ 15630 h 1274796"/>
                <a:gd name="connsiteX7-59" fmla="*/ 289114 w 1920177"/>
                <a:gd name="connsiteY7-60" fmla="*/ 113058 h 1274796"/>
                <a:gd name="connsiteX8-61" fmla="*/ 102052 w 1920177"/>
                <a:gd name="connsiteY8-62" fmla="*/ 262123 h 1274796"/>
                <a:gd name="connsiteX9-63" fmla="*/ 56991 w 1920177"/>
                <a:gd name="connsiteY9-64" fmla="*/ 711266 h 1274796"/>
                <a:gd name="connsiteX10-65" fmla="*/ 258180 w 1920177"/>
                <a:gd name="connsiteY10-66" fmla="*/ 899302 h 1274796"/>
                <a:gd name="connsiteX11-67" fmla="*/ 549977 w 1920177"/>
                <a:gd name="connsiteY11-68" fmla="*/ 1050316 h 1274796"/>
                <a:gd name="connsiteX12-69" fmla="*/ 879772 w 1920177"/>
                <a:gd name="connsiteY12-70" fmla="*/ 1181844 h 1274796"/>
                <a:gd name="connsiteX13-71" fmla="*/ 1159634 w 1920177"/>
                <a:gd name="connsiteY13-72" fmla="*/ 1270503 h 1274796"/>
                <a:gd name="connsiteX14-73" fmla="*/ 1272163 w 1920177"/>
                <a:gd name="connsiteY14-74" fmla="*/ 1270503 h 1274796"/>
                <a:gd name="connsiteX15-75" fmla="*/ 1408076 w 1920177"/>
                <a:gd name="connsiteY15-76" fmla="*/ 1214239 h 1274796"/>
                <a:gd name="connsiteX16-77" fmla="*/ 1738844 w 1920177"/>
                <a:gd name="connsiteY16-78" fmla="*/ 964579 h 1274796"/>
                <a:gd name="connsiteX17-79" fmla="*/ 1784879 w 1920177"/>
                <a:gd name="connsiteY17-80" fmla="*/ 918301 h 1274796"/>
                <a:gd name="connsiteX18-81" fmla="*/ 1836029 w 1920177"/>
                <a:gd name="connsiteY18-82" fmla="*/ 859600 h 1274796"/>
                <a:gd name="connsiteX19-83" fmla="*/ 1910805 w 1920177"/>
                <a:gd name="connsiteY19-84" fmla="*/ 735136 h 1274796"/>
                <a:gd name="connsiteX20-85" fmla="*/ 1895460 w 1920177"/>
                <a:gd name="connsiteY20-86" fmla="*/ 616030 h 1274796"/>
                <a:gd name="connsiteX0-87" fmla="*/ 1895460 w 1920177"/>
                <a:gd name="connsiteY0-88" fmla="*/ 616030 h 1274796"/>
                <a:gd name="connsiteX1-89" fmla="*/ 1829939 w 1920177"/>
                <a:gd name="connsiteY1-90" fmla="*/ 539306 h 1274796"/>
                <a:gd name="connsiteX2-91" fmla="*/ 1633135 w 1920177"/>
                <a:gd name="connsiteY2-92" fmla="*/ 367101 h 1274796"/>
                <a:gd name="connsiteX3-93" fmla="*/ 1431946 w 1920177"/>
                <a:gd name="connsiteY3-94" fmla="*/ 220229 h 1274796"/>
                <a:gd name="connsiteX4-95" fmla="*/ 1122124 w 1920177"/>
                <a:gd name="connsiteY4-96" fmla="*/ 73112 h 1274796"/>
                <a:gd name="connsiteX5-97" fmla="*/ 816931 w 1920177"/>
                <a:gd name="connsiteY5-98" fmla="*/ 2964 h 1274796"/>
                <a:gd name="connsiteX6-99" fmla="*/ 573360 w 1920177"/>
                <a:gd name="connsiteY6-100" fmla="*/ 15630 h 1274796"/>
                <a:gd name="connsiteX7-101" fmla="*/ 289114 w 1920177"/>
                <a:gd name="connsiteY7-102" fmla="*/ 113058 h 1274796"/>
                <a:gd name="connsiteX8-103" fmla="*/ 102052 w 1920177"/>
                <a:gd name="connsiteY8-104" fmla="*/ 262123 h 1274796"/>
                <a:gd name="connsiteX9-105" fmla="*/ 56991 w 1920177"/>
                <a:gd name="connsiteY9-106" fmla="*/ 711266 h 1274796"/>
                <a:gd name="connsiteX10-107" fmla="*/ 258180 w 1920177"/>
                <a:gd name="connsiteY10-108" fmla="*/ 899302 h 1274796"/>
                <a:gd name="connsiteX11-109" fmla="*/ 549977 w 1920177"/>
                <a:gd name="connsiteY11-110" fmla="*/ 1050316 h 1274796"/>
                <a:gd name="connsiteX12-111" fmla="*/ 879772 w 1920177"/>
                <a:gd name="connsiteY12-112" fmla="*/ 1181844 h 1274796"/>
                <a:gd name="connsiteX13-113" fmla="*/ 1159634 w 1920177"/>
                <a:gd name="connsiteY13-114" fmla="*/ 1270503 h 1274796"/>
                <a:gd name="connsiteX14-115" fmla="*/ 1272163 w 1920177"/>
                <a:gd name="connsiteY14-116" fmla="*/ 1270503 h 1274796"/>
                <a:gd name="connsiteX15-117" fmla="*/ 1408076 w 1920177"/>
                <a:gd name="connsiteY15-118" fmla="*/ 1214239 h 1274796"/>
                <a:gd name="connsiteX16-119" fmla="*/ 1738844 w 1920177"/>
                <a:gd name="connsiteY16-120" fmla="*/ 964579 h 1274796"/>
                <a:gd name="connsiteX17-121" fmla="*/ 1836029 w 1920177"/>
                <a:gd name="connsiteY17-122" fmla="*/ 859600 h 1274796"/>
                <a:gd name="connsiteX18-123" fmla="*/ 1910805 w 1920177"/>
                <a:gd name="connsiteY18-124" fmla="*/ 735136 h 1274796"/>
                <a:gd name="connsiteX19-125" fmla="*/ 1895460 w 1920177"/>
                <a:gd name="connsiteY19-126" fmla="*/ 616030 h 1274796"/>
                <a:gd name="connsiteX0-127" fmla="*/ 1895460 w 1920177"/>
                <a:gd name="connsiteY0-128" fmla="*/ 616030 h 1274796"/>
                <a:gd name="connsiteX1-129" fmla="*/ 1829939 w 1920177"/>
                <a:gd name="connsiteY1-130" fmla="*/ 539306 h 1274796"/>
                <a:gd name="connsiteX2-131" fmla="*/ 1633135 w 1920177"/>
                <a:gd name="connsiteY2-132" fmla="*/ 367101 h 1274796"/>
                <a:gd name="connsiteX3-133" fmla="*/ 1431946 w 1920177"/>
                <a:gd name="connsiteY3-134" fmla="*/ 220229 h 1274796"/>
                <a:gd name="connsiteX4-135" fmla="*/ 1122124 w 1920177"/>
                <a:gd name="connsiteY4-136" fmla="*/ 73112 h 1274796"/>
                <a:gd name="connsiteX5-137" fmla="*/ 816931 w 1920177"/>
                <a:gd name="connsiteY5-138" fmla="*/ 2964 h 1274796"/>
                <a:gd name="connsiteX6-139" fmla="*/ 573360 w 1920177"/>
                <a:gd name="connsiteY6-140" fmla="*/ 15630 h 1274796"/>
                <a:gd name="connsiteX7-141" fmla="*/ 289114 w 1920177"/>
                <a:gd name="connsiteY7-142" fmla="*/ 113058 h 1274796"/>
                <a:gd name="connsiteX8-143" fmla="*/ 102052 w 1920177"/>
                <a:gd name="connsiteY8-144" fmla="*/ 262123 h 1274796"/>
                <a:gd name="connsiteX9-145" fmla="*/ 56991 w 1920177"/>
                <a:gd name="connsiteY9-146" fmla="*/ 711266 h 1274796"/>
                <a:gd name="connsiteX10-147" fmla="*/ 258180 w 1920177"/>
                <a:gd name="connsiteY10-148" fmla="*/ 899302 h 1274796"/>
                <a:gd name="connsiteX11-149" fmla="*/ 549977 w 1920177"/>
                <a:gd name="connsiteY11-150" fmla="*/ 1050316 h 1274796"/>
                <a:gd name="connsiteX12-151" fmla="*/ 879772 w 1920177"/>
                <a:gd name="connsiteY12-152" fmla="*/ 1181844 h 1274796"/>
                <a:gd name="connsiteX13-153" fmla="*/ 1159634 w 1920177"/>
                <a:gd name="connsiteY13-154" fmla="*/ 1270503 h 1274796"/>
                <a:gd name="connsiteX14-155" fmla="*/ 1272163 w 1920177"/>
                <a:gd name="connsiteY14-156" fmla="*/ 1270503 h 1274796"/>
                <a:gd name="connsiteX15-157" fmla="*/ 1408076 w 1920177"/>
                <a:gd name="connsiteY15-158" fmla="*/ 1214239 h 1274796"/>
                <a:gd name="connsiteX16-159" fmla="*/ 1738844 w 1920177"/>
                <a:gd name="connsiteY16-160" fmla="*/ 964579 h 1274796"/>
                <a:gd name="connsiteX17-161" fmla="*/ 1836029 w 1920177"/>
                <a:gd name="connsiteY17-162" fmla="*/ 859600 h 1274796"/>
                <a:gd name="connsiteX18-163" fmla="*/ 1910805 w 1920177"/>
                <a:gd name="connsiteY18-164" fmla="*/ 735136 h 1274796"/>
                <a:gd name="connsiteX19-165" fmla="*/ 1895460 w 1920177"/>
                <a:gd name="connsiteY19-166" fmla="*/ 616030 h 1274796"/>
                <a:gd name="connsiteX0-167" fmla="*/ 1895460 w 1920177"/>
                <a:gd name="connsiteY0-168" fmla="*/ 616030 h 1276419"/>
                <a:gd name="connsiteX1-169" fmla="*/ 1829939 w 1920177"/>
                <a:gd name="connsiteY1-170" fmla="*/ 539306 h 1276419"/>
                <a:gd name="connsiteX2-171" fmla="*/ 1633135 w 1920177"/>
                <a:gd name="connsiteY2-172" fmla="*/ 367101 h 1276419"/>
                <a:gd name="connsiteX3-173" fmla="*/ 1431946 w 1920177"/>
                <a:gd name="connsiteY3-174" fmla="*/ 220229 h 1276419"/>
                <a:gd name="connsiteX4-175" fmla="*/ 1122124 w 1920177"/>
                <a:gd name="connsiteY4-176" fmla="*/ 73112 h 1276419"/>
                <a:gd name="connsiteX5-177" fmla="*/ 816931 w 1920177"/>
                <a:gd name="connsiteY5-178" fmla="*/ 2964 h 1276419"/>
                <a:gd name="connsiteX6-179" fmla="*/ 573360 w 1920177"/>
                <a:gd name="connsiteY6-180" fmla="*/ 15630 h 1276419"/>
                <a:gd name="connsiteX7-181" fmla="*/ 289114 w 1920177"/>
                <a:gd name="connsiteY7-182" fmla="*/ 113058 h 1276419"/>
                <a:gd name="connsiteX8-183" fmla="*/ 102052 w 1920177"/>
                <a:gd name="connsiteY8-184" fmla="*/ 262123 h 1276419"/>
                <a:gd name="connsiteX9-185" fmla="*/ 56991 w 1920177"/>
                <a:gd name="connsiteY9-186" fmla="*/ 711266 h 1276419"/>
                <a:gd name="connsiteX10-187" fmla="*/ 258180 w 1920177"/>
                <a:gd name="connsiteY10-188" fmla="*/ 899302 h 1276419"/>
                <a:gd name="connsiteX11-189" fmla="*/ 549977 w 1920177"/>
                <a:gd name="connsiteY11-190" fmla="*/ 1050316 h 1276419"/>
                <a:gd name="connsiteX12-191" fmla="*/ 879772 w 1920177"/>
                <a:gd name="connsiteY12-192" fmla="*/ 1181844 h 1276419"/>
                <a:gd name="connsiteX13-193" fmla="*/ 1159634 w 1920177"/>
                <a:gd name="connsiteY13-194" fmla="*/ 1270503 h 1276419"/>
                <a:gd name="connsiteX14-195" fmla="*/ 1272163 w 1920177"/>
                <a:gd name="connsiteY14-196" fmla="*/ 1270503 h 1276419"/>
                <a:gd name="connsiteX15-197" fmla="*/ 1414234 w 1920177"/>
                <a:gd name="connsiteY15-198" fmla="*/ 1211160 h 1276419"/>
                <a:gd name="connsiteX16-199" fmla="*/ 1738844 w 1920177"/>
                <a:gd name="connsiteY16-200" fmla="*/ 964579 h 1276419"/>
                <a:gd name="connsiteX17-201" fmla="*/ 1836029 w 1920177"/>
                <a:gd name="connsiteY17-202" fmla="*/ 859600 h 1276419"/>
                <a:gd name="connsiteX18-203" fmla="*/ 1910805 w 1920177"/>
                <a:gd name="connsiteY18-204" fmla="*/ 735136 h 1276419"/>
                <a:gd name="connsiteX19-205" fmla="*/ 1895460 w 1920177"/>
                <a:gd name="connsiteY19-206" fmla="*/ 616030 h 1276419"/>
                <a:gd name="connsiteX0-207" fmla="*/ 1895460 w 1920177"/>
                <a:gd name="connsiteY0-208" fmla="*/ 616030 h 1275785"/>
                <a:gd name="connsiteX1-209" fmla="*/ 1829939 w 1920177"/>
                <a:gd name="connsiteY1-210" fmla="*/ 539306 h 1275785"/>
                <a:gd name="connsiteX2-211" fmla="*/ 1633135 w 1920177"/>
                <a:gd name="connsiteY2-212" fmla="*/ 367101 h 1275785"/>
                <a:gd name="connsiteX3-213" fmla="*/ 1431946 w 1920177"/>
                <a:gd name="connsiteY3-214" fmla="*/ 220229 h 1275785"/>
                <a:gd name="connsiteX4-215" fmla="*/ 1122124 w 1920177"/>
                <a:gd name="connsiteY4-216" fmla="*/ 73112 h 1275785"/>
                <a:gd name="connsiteX5-217" fmla="*/ 816931 w 1920177"/>
                <a:gd name="connsiteY5-218" fmla="*/ 2964 h 1275785"/>
                <a:gd name="connsiteX6-219" fmla="*/ 573360 w 1920177"/>
                <a:gd name="connsiteY6-220" fmla="*/ 15630 h 1275785"/>
                <a:gd name="connsiteX7-221" fmla="*/ 289114 w 1920177"/>
                <a:gd name="connsiteY7-222" fmla="*/ 113058 h 1275785"/>
                <a:gd name="connsiteX8-223" fmla="*/ 102052 w 1920177"/>
                <a:gd name="connsiteY8-224" fmla="*/ 262123 h 1275785"/>
                <a:gd name="connsiteX9-225" fmla="*/ 56991 w 1920177"/>
                <a:gd name="connsiteY9-226" fmla="*/ 711266 h 1275785"/>
                <a:gd name="connsiteX10-227" fmla="*/ 258180 w 1920177"/>
                <a:gd name="connsiteY10-228" fmla="*/ 899302 h 1275785"/>
                <a:gd name="connsiteX11-229" fmla="*/ 549977 w 1920177"/>
                <a:gd name="connsiteY11-230" fmla="*/ 1050316 h 1275785"/>
                <a:gd name="connsiteX12-231" fmla="*/ 879772 w 1920177"/>
                <a:gd name="connsiteY12-232" fmla="*/ 1181844 h 1275785"/>
                <a:gd name="connsiteX13-233" fmla="*/ 1159634 w 1920177"/>
                <a:gd name="connsiteY13-234" fmla="*/ 1270503 h 1275785"/>
                <a:gd name="connsiteX14-235" fmla="*/ 1272163 w 1920177"/>
                <a:gd name="connsiteY14-236" fmla="*/ 1270503 h 1275785"/>
                <a:gd name="connsiteX15-237" fmla="*/ 1420392 w 1920177"/>
                <a:gd name="connsiteY15-238" fmla="*/ 1220396 h 1275785"/>
                <a:gd name="connsiteX16-239" fmla="*/ 1738844 w 1920177"/>
                <a:gd name="connsiteY16-240" fmla="*/ 964579 h 1275785"/>
                <a:gd name="connsiteX17-241" fmla="*/ 1836029 w 1920177"/>
                <a:gd name="connsiteY17-242" fmla="*/ 859600 h 1275785"/>
                <a:gd name="connsiteX18-243" fmla="*/ 1910805 w 1920177"/>
                <a:gd name="connsiteY18-244" fmla="*/ 735136 h 1275785"/>
                <a:gd name="connsiteX19-245" fmla="*/ 1895460 w 1920177"/>
                <a:gd name="connsiteY19-246" fmla="*/ 616030 h 1275785"/>
                <a:gd name="connsiteX0-247" fmla="*/ 1895460 w 1920177"/>
                <a:gd name="connsiteY0-248" fmla="*/ 616030 h 1275995"/>
                <a:gd name="connsiteX1-249" fmla="*/ 1829939 w 1920177"/>
                <a:gd name="connsiteY1-250" fmla="*/ 539306 h 1275995"/>
                <a:gd name="connsiteX2-251" fmla="*/ 1633135 w 1920177"/>
                <a:gd name="connsiteY2-252" fmla="*/ 367101 h 1275995"/>
                <a:gd name="connsiteX3-253" fmla="*/ 1431946 w 1920177"/>
                <a:gd name="connsiteY3-254" fmla="*/ 220229 h 1275995"/>
                <a:gd name="connsiteX4-255" fmla="*/ 1122124 w 1920177"/>
                <a:gd name="connsiteY4-256" fmla="*/ 73112 h 1275995"/>
                <a:gd name="connsiteX5-257" fmla="*/ 816931 w 1920177"/>
                <a:gd name="connsiteY5-258" fmla="*/ 2964 h 1275995"/>
                <a:gd name="connsiteX6-259" fmla="*/ 573360 w 1920177"/>
                <a:gd name="connsiteY6-260" fmla="*/ 15630 h 1275995"/>
                <a:gd name="connsiteX7-261" fmla="*/ 289114 w 1920177"/>
                <a:gd name="connsiteY7-262" fmla="*/ 113058 h 1275995"/>
                <a:gd name="connsiteX8-263" fmla="*/ 102052 w 1920177"/>
                <a:gd name="connsiteY8-264" fmla="*/ 262123 h 1275995"/>
                <a:gd name="connsiteX9-265" fmla="*/ 56991 w 1920177"/>
                <a:gd name="connsiteY9-266" fmla="*/ 711266 h 1275995"/>
                <a:gd name="connsiteX10-267" fmla="*/ 258180 w 1920177"/>
                <a:gd name="connsiteY10-268" fmla="*/ 899302 h 1275995"/>
                <a:gd name="connsiteX11-269" fmla="*/ 549977 w 1920177"/>
                <a:gd name="connsiteY11-270" fmla="*/ 1050316 h 1275995"/>
                <a:gd name="connsiteX12-271" fmla="*/ 879772 w 1920177"/>
                <a:gd name="connsiteY12-272" fmla="*/ 1181844 h 1275995"/>
                <a:gd name="connsiteX13-273" fmla="*/ 1159634 w 1920177"/>
                <a:gd name="connsiteY13-274" fmla="*/ 1270503 h 1275995"/>
                <a:gd name="connsiteX14-275" fmla="*/ 1272163 w 1920177"/>
                <a:gd name="connsiteY14-276" fmla="*/ 1270503 h 1275995"/>
                <a:gd name="connsiteX15-277" fmla="*/ 1417313 w 1920177"/>
                <a:gd name="connsiteY15-278" fmla="*/ 1217317 h 1275995"/>
                <a:gd name="connsiteX16-279" fmla="*/ 1738844 w 1920177"/>
                <a:gd name="connsiteY16-280" fmla="*/ 964579 h 1275995"/>
                <a:gd name="connsiteX17-281" fmla="*/ 1836029 w 1920177"/>
                <a:gd name="connsiteY17-282" fmla="*/ 859600 h 1275995"/>
                <a:gd name="connsiteX18-283" fmla="*/ 1910805 w 1920177"/>
                <a:gd name="connsiteY18-284" fmla="*/ 735136 h 1275995"/>
                <a:gd name="connsiteX19-285" fmla="*/ 1895460 w 1920177"/>
                <a:gd name="connsiteY19-286" fmla="*/ 616030 h 12759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26" name="Freeform: Shape 25"/>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27" name="Freeform: Shape 26"/>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1" fmla="*/ 1791460 w 1833764"/>
                <a:gd name="connsiteY0-2" fmla="*/ 766733 h 1104823"/>
                <a:gd name="connsiteX1-3" fmla="*/ 1831162 w 1833764"/>
                <a:gd name="connsiteY1-4" fmla="*/ 653716 h 1104823"/>
                <a:gd name="connsiteX2-5" fmla="*/ 1824098 w 1833764"/>
                <a:gd name="connsiteY2-6" fmla="*/ 635692 h 1104823"/>
                <a:gd name="connsiteX3-7" fmla="*/ 1747617 w 1833764"/>
                <a:gd name="connsiteY3-8" fmla="*/ 538507 h 1104823"/>
                <a:gd name="connsiteX4-9" fmla="*/ 1524994 w 1833764"/>
                <a:gd name="connsiteY4-10" fmla="*/ 346087 h 1104823"/>
                <a:gd name="connsiteX5-11" fmla="*/ 1378121 w 1833764"/>
                <a:gd name="connsiteY5-12" fmla="*/ 237942 h 1104823"/>
                <a:gd name="connsiteX6-13" fmla="*/ 945053 w 1833764"/>
                <a:gd name="connsiteY6-14" fmla="*/ 43086 h 1104823"/>
                <a:gd name="connsiteX7-15" fmla="*/ 720481 w 1833764"/>
                <a:gd name="connsiteY7-16" fmla="*/ 3384 h 1104823"/>
                <a:gd name="connsiteX8-17" fmla="*/ 583594 w 1833764"/>
                <a:gd name="connsiteY8-18" fmla="*/ 5576 h 1104823"/>
                <a:gd name="connsiteX9-19" fmla="*/ 245519 w 1833764"/>
                <a:gd name="connsiteY9-20" fmla="*/ 96428 h 1104823"/>
                <a:gd name="connsiteX10-21" fmla="*/ 26549 w 1833764"/>
                <a:gd name="connsiteY10-22" fmla="*/ 262786 h 1104823"/>
                <a:gd name="connsiteX11-23" fmla="*/ 0 w 1833764"/>
                <a:gd name="connsiteY11-24" fmla="*/ 301757 h 1104823"/>
                <a:gd name="connsiteX12-25" fmla="*/ 104492 w 1833764"/>
                <a:gd name="connsiteY12-26" fmla="*/ 282759 h 1104823"/>
                <a:gd name="connsiteX13-27" fmla="*/ 252826 w 1833764"/>
                <a:gd name="connsiteY13-28" fmla="*/ 318807 h 1104823"/>
                <a:gd name="connsiteX14-29" fmla="*/ 388982 w 1833764"/>
                <a:gd name="connsiteY14-30" fmla="*/ 386276 h 1104823"/>
                <a:gd name="connsiteX15-31" fmla="*/ 549738 w 1833764"/>
                <a:gd name="connsiteY15-32" fmla="*/ 495639 h 1104823"/>
                <a:gd name="connsiteX16-33" fmla="*/ 739236 w 1833764"/>
                <a:gd name="connsiteY16-34" fmla="*/ 655421 h 1104823"/>
                <a:gd name="connsiteX17-35" fmla="*/ 739236 w 1833764"/>
                <a:gd name="connsiteY17-36" fmla="*/ 655421 h 1104823"/>
                <a:gd name="connsiteX18-37" fmla="*/ 968192 w 1833764"/>
                <a:gd name="connsiteY18-38" fmla="*/ 833471 h 1104823"/>
                <a:gd name="connsiteX19-39" fmla="*/ 968192 w 1833764"/>
                <a:gd name="connsiteY19-40" fmla="*/ 833471 h 1104823"/>
                <a:gd name="connsiteX20-41" fmla="*/ 1216390 w 1833764"/>
                <a:gd name="connsiteY20-42" fmla="*/ 1002996 h 1104823"/>
                <a:gd name="connsiteX21-43" fmla="*/ 1343047 w 1833764"/>
                <a:gd name="connsiteY21-44" fmla="*/ 1085810 h 1104823"/>
                <a:gd name="connsiteX22-45" fmla="*/ 1386646 w 1833764"/>
                <a:gd name="connsiteY22-46" fmla="*/ 1104808 h 1104823"/>
                <a:gd name="connsiteX23-47" fmla="*/ 1441449 w 1833764"/>
                <a:gd name="connsiteY23-48" fmla="*/ 1076310 h 1104823"/>
                <a:gd name="connsiteX24-49" fmla="*/ 1791460 w 1833764"/>
                <a:gd name="connsiteY24-50" fmla="*/ 766733 h 1104823"/>
                <a:gd name="connsiteX25-51" fmla="*/ 840318 w 1833764"/>
                <a:gd name="connsiteY25-52" fmla="*/ 736286 h 1104823"/>
                <a:gd name="connsiteX26-53" fmla="*/ 841779 w 1833764"/>
                <a:gd name="connsiteY26-54" fmla="*/ 738235 h 1104823"/>
                <a:gd name="connsiteX27-55" fmla="*/ 840318 w 1833764"/>
                <a:gd name="connsiteY27-56" fmla="*/ 736286 h 1104823"/>
                <a:gd name="connsiteX28-57" fmla="*/ 1254631 w 1833764"/>
                <a:gd name="connsiteY28-58" fmla="*/ 1026135 h 1104823"/>
                <a:gd name="connsiteX29-59" fmla="*/ 1254631 w 1833764"/>
                <a:gd name="connsiteY29-60" fmla="*/ 1026135 h 1104823"/>
                <a:gd name="connsiteX30-61" fmla="*/ 1256092 w 1833764"/>
                <a:gd name="connsiteY30-62" fmla="*/ 1028083 h 1104823"/>
                <a:gd name="connsiteX31-63" fmla="*/ 1254631 w 1833764"/>
                <a:gd name="connsiteY31-64" fmla="*/ 1026135 h 1104823"/>
                <a:gd name="connsiteX0-65" fmla="*/ 1791460 w 1834540"/>
                <a:gd name="connsiteY0-66" fmla="*/ 766733 h 1104823"/>
                <a:gd name="connsiteX1-67" fmla="*/ 1824098 w 1834540"/>
                <a:gd name="connsiteY1-68" fmla="*/ 635692 h 1104823"/>
                <a:gd name="connsiteX2-69" fmla="*/ 1747617 w 1834540"/>
                <a:gd name="connsiteY2-70" fmla="*/ 538507 h 1104823"/>
                <a:gd name="connsiteX3-71" fmla="*/ 1524994 w 1834540"/>
                <a:gd name="connsiteY3-72" fmla="*/ 346087 h 1104823"/>
                <a:gd name="connsiteX4-73" fmla="*/ 1378121 w 1834540"/>
                <a:gd name="connsiteY4-74" fmla="*/ 237942 h 1104823"/>
                <a:gd name="connsiteX5-75" fmla="*/ 945053 w 1834540"/>
                <a:gd name="connsiteY5-76" fmla="*/ 43086 h 1104823"/>
                <a:gd name="connsiteX6-77" fmla="*/ 720481 w 1834540"/>
                <a:gd name="connsiteY6-78" fmla="*/ 3384 h 1104823"/>
                <a:gd name="connsiteX7-79" fmla="*/ 583594 w 1834540"/>
                <a:gd name="connsiteY7-80" fmla="*/ 5576 h 1104823"/>
                <a:gd name="connsiteX8-81" fmla="*/ 245519 w 1834540"/>
                <a:gd name="connsiteY8-82" fmla="*/ 96428 h 1104823"/>
                <a:gd name="connsiteX9-83" fmla="*/ 26549 w 1834540"/>
                <a:gd name="connsiteY9-84" fmla="*/ 262786 h 1104823"/>
                <a:gd name="connsiteX10-85" fmla="*/ 0 w 1834540"/>
                <a:gd name="connsiteY10-86" fmla="*/ 301757 h 1104823"/>
                <a:gd name="connsiteX11-87" fmla="*/ 104492 w 1834540"/>
                <a:gd name="connsiteY11-88" fmla="*/ 282759 h 1104823"/>
                <a:gd name="connsiteX12-89" fmla="*/ 252826 w 1834540"/>
                <a:gd name="connsiteY12-90" fmla="*/ 318807 h 1104823"/>
                <a:gd name="connsiteX13-91" fmla="*/ 388982 w 1834540"/>
                <a:gd name="connsiteY13-92" fmla="*/ 386276 h 1104823"/>
                <a:gd name="connsiteX14-93" fmla="*/ 549738 w 1834540"/>
                <a:gd name="connsiteY14-94" fmla="*/ 495639 h 1104823"/>
                <a:gd name="connsiteX15-95" fmla="*/ 739236 w 1834540"/>
                <a:gd name="connsiteY15-96" fmla="*/ 655421 h 1104823"/>
                <a:gd name="connsiteX16-97" fmla="*/ 739236 w 1834540"/>
                <a:gd name="connsiteY16-98" fmla="*/ 655421 h 1104823"/>
                <a:gd name="connsiteX17-99" fmla="*/ 968192 w 1834540"/>
                <a:gd name="connsiteY17-100" fmla="*/ 833471 h 1104823"/>
                <a:gd name="connsiteX18-101" fmla="*/ 968192 w 1834540"/>
                <a:gd name="connsiteY18-102" fmla="*/ 833471 h 1104823"/>
                <a:gd name="connsiteX19-103" fmla="*/ 1216390 w 1834540"/>
                <a:gd name="connsiteY19-104" fmla="*/ 1002996 h 1104823"/>
                <a:gd name="connsiteX20-105" fmla="*/ 1343047 w 1834540"/>
                <a:gd name="connsiteY20-106" fmla="*/ 1085810 h 1104823"/>
                <a:gd name="connsiteX21-107" fmla="*/ 1386646 w 1834540"/>
                <a:gd name="connsiteY21-108" fmla="*/ 1104808 h 1104823"/>
                <a:gd name="connsiteX22-109" fmla="*/ 1441449 w 1834540"/>
                <a:gd name="connsiteY22-110" fmla="*/ 1076310 h 1104823"/>
                <a:gd name="connsiteX23-111" fmla="*/ 1791460 w 1834540"/>
                <a:gd name="connsiteY23-112" fmla="*/ 766733 h 1104823"/>
                <a:gd name="connsiteX24-113" fmla="*/ 840318 w 1834540"/>
                <a:gd name="connsiteY24-114" fmla="*/ 736286 h 1104823"/>
                <a:gd name="connsiteX25-115" fmla="*/ 841779 w 1834540"/>
                <a:gd name="connsiteY25-116" fmla="*/ 738235 h 1104823"/>
                <a:gd name="connsiteX26-117" fmla="*/ 840318 w 1834540"/>
                <a:gd name="connsiteY26-118" fmla="*/ 736286 h 1104823"/>
                <a:gd name="connsiteX27-119" fmla="*/ 1254631 w 1834540"/>
                <a:gd name="connsiteY27-120" fmla="*/ 1026135 h 1104823"/>
                <a:gd name="connsiteX28-121" fmla="*/ 1254631 w 1834540"/>
                <a:gd name="connsiteY28-122" fmla="*/ 1026135 h 1104823"/>
                <a:gd name="connsiteX29-123" fmla="*/ 1256092 w 1834540"/>
                <a:gd name="connsiteY29-124" fmla="*/ 1028083 h 1104823"/>
                <a:gd name="connsiteX30-125" fmla="*/ 1254631 w 1834540"/>
                <a:gd name="connsiteY30-126" fmla="*/ 1026135 h 1104823"/>
                <a:gd name="connsiteX0-127" fmla="*/ 1782224 w 1830891"/>
                <a:gd name="connsiteY0-128" fmla="*/ 754418 h 1109932"/>
                <a:gd name="connsiteX1-129" fmla="*/ 1824098 w 1830891"/>
                <a:gd name="connsiteY1-130" fmla="*/ 635692 h 1109932"/>
                <a:gd name="connsiteX2-131" fmla="*/ 1747617 w 1830891"/>
                <a:gd name="connsiteY2-132" fmla="*/ 538507 h 1109932"/>
                <a:gd name="connsiteX3-133" fmla="*/ 1524994 w 1830891"/>
                <a:gd name="connsiteY3-134" fmla="*/ 346087 h 1109932"/>
                <a:gd name="connsiteX4-135" fmla="*/ 1378121 w 1830891"/>
                <a:gd name="connsiteY4-136" fmla="*/ 237942 h 1109932"/>
                <a:gd name="connsiteX5-137" fmla="*/ 945053 w 1830891"/>
                <a:gd name="connsiteY5-138" fmla="*/ 43086 h 1109932"/>
                <a:gd name="connsiteX6-139" fmla="*/ 720481 w 1830891"/>
                <a:gd name="connsiteY6-140" fmla="*/ 3384 h 1109932"/>
                <a:gd name="connsiteX7-141" fmla="*/ 583594 w 1830891"/>
                <a:gd name="connsiteY7-142" fmla="*/ 5576 h 1109932"/>
                <a:gd name="connsiteX8-143" fmla="*/ 245519 w 1830891"/>
                <a:gd name="connsiteY8-144" fmla="*/ 96428 h 1109932"/>
                <a:gd name="connsiteX9-145" fmla="*/ 26549 w 1830891"/>
                <a:gd name="connsiteY9-146" fmla="*/ 262786 h 1109932"/>
                <a:gd name="connsiteX10-147" fmla="*/ 0 w 1830891"/>
                <a:gd name="connsiteY10-148" fmla="*/ 301757 h 1109932"/>
                <a:gd name="connsiteX11-149" fmla="*/ 104492 w 1830891"/>
                <a:gd name="connsiteY11-150" fmla="*/ 282759 h 1109932"/>
                <a:gd name="connsiteX12-151" fmla="*/ 252826 w 1830891"/>
                <a:gd name="connsiteY12-152" fmla="*/ 318807 h 1109932"/>
                <a:gd name="connsiteX13-153" fmla="*/ 388982 w 1830891"/>
                <a:gd name="connsiteY13-154" fmla="*/ 386276 h 1109932"/>
                <a:gd name="connsiteX14-155" fmla="*/ 549738 w 1830891"/>
                <a:gd name="connsiteY14-156" fmla="*/ 495639 h 1109932"/>
                <a:gd name="connsiteX15-157" fmla="*/ 739236 w 1830891"/>
                <a:gd name="connsiteY15-158" fmla="*/ 655421 h 1109932"/>
                <a:gd name="connsiteX16-159" fmla="*/ 739236 w 1830891"/>
                <a:gd name="connsiteY16-160" fmla="*/ 655421 h 1109932"/>
                <a:gd name="connsiteX17-161" fmla="*/ 968192 w 1830891"/>
                <a:gd name="connsiteY17-162" fmla="*/ 833471 h 1109932"/>
                <a:gd name="connsiteX18-163" fmla="*/ 968192 w 1830891"/>
                <a:gd name="connsiteY18-164" fmla="*/ 833471 h 1109932"/>
                <a:gd name="connsiteX19-165" fmla="*/ 1216390 w 1830891"/>
                <a:gd name="connsiteY19-166" fmla="*/ 1002996 h 1109932"/>
                <a:gd name="connsiteX20-167" fmla="*/ 1343047 w 1830891"/>
                <a:gd name="connsiteY20-168" fmla="*/ 1085810 h 1109932"/>
                <a:gd name="connsiteX21-169" fmla="*/ 1386646 w 1830891"/>
                <a:gd name="connsiteY21-170" fmla="*/ 1104808 h 1109932"/>
                <a:gd name="connsiteX22-171" fmla="*/ 1441449 w 1830891"/>
                <a:gd name="connsiteY22-172" fmla="*/ 1076310 h 1109932"/>
                <a:gd name="connsiteX23-173" fmla="*/ 1782224 w 1830891"/>
                <a:gd name="connsiteY23-174" fmla="*/ 754418 h 1109932"/>
                <a:gd name="connsiteX24-175" fmla="*/ 840318 w 1830891"/>
                <a:gd name="connsiteY24-176" fmla="*/ 736286 h 1109932"/>
                <a:gd name="connsiteX25-177" fmla="*/ 841779 w 1830891"/>
                <a:gd name="connsiteY25-178" fmla="*/ 738235 h 1109932"/>
                <a:gd name="connsiteX26-179" fmla="*/ 840318 w 1830891"/>
                <a:gd name="connsiteY26-180" fmla="*/ 736286 h 1109932"/>
                <a:gd name="connsiteX27-181" fmla="*/ 1254631 w 1830891"/>
                <a:gd name="connsiteY27-182" fmla="*/ 1026135 h 1109932"/>
                <a:gd name="connsiteX28-183" fmla="*/ 1254631 w 1830891"/>
                <a:gd name="connsiteY28-184" fmla="*/ 1026135 h 1109932"/>
                <a:gd name="connsiteX29-185" fmla="*/ 1256092 w 1830891"/>
                <a:gd name="connsiteY29-186" fmla="*/ 1028083 h 1109932"/>
                <a:gd name="connsiteX30-187" fmla="*/ 1254631 w 1830891"/>
                <a:gd name="connsiteY30-188" fmla="*/ 1026135 h 1109932"/>
                <a:gd name="connsiteX0-189" fmla="*/ 1782224 w 1830891"/>
                <a:gd name="connsiteY0-190" fmla="*/ 754418 h 1109932"/>
                <a:gd name="connsiteX1-191" fmla="*/ 1824098 w 1830891"/>
                <a:gd name="connsiteY1-192" fmla="*/ 635692 h 1109932"/>
                <a:gd name="connsiteX2-193" fmla="*/ 1747617 w 1830891"/>
                <a:gd name="connsiteY2-194" fmla="*/ 538507 h 1109932"/>
                <a:gd name="connsiteX3-195" fmla="*/ 1524994 w 1830891"/>
                <a:gd name="connsiteY3-196" fmla="*/ 346087 h 1109932"/>
                <a:gd name="connsiteX4-197" fmla="*/ 1378121 w 1830891"/>
                <a:gd name="connsiteY4-198" fmla="*/ 237942 h 1109932"/>
                <a:gd name="connsiteX5-199" fmla="*/ 945053 w 1830891"/>
                <a:gd name="connsiteY5-200" fmla="*/ 43086 h 1109932"/>
                <a:gd name="connsiteX6-201" fmla="*/ 720481 w 1830891"/>
                <a:gd name="connsiteY6-202" fmla="*/ 3384 h 1109932"/>
                <a:gd name="connsiteX7-203" fmla="*/ 583594 w 1830891"/>
                <a:gd name="connsiteY7-204" fmla="*/ 5576 h 1109932"/>
                <a:gd name="connsiteX8-205" fmla="*/ 245519 w 1830891"/>
                <a:gd name="connsiteY8-206" fmla="*/ 96428 h 1109932"/>
                <a:gd name="connsiteX9-207" fmla="*/ 26549 w 1830891"/>
                <a:gd name="connsiteY9-208" fmla="*/ 262786 h 1109932"/>
                <a:gd name="connsiteX10-209" fmla="*/ 0 w 1830891"/>
                <a:gd name="connsiteY10-210" fmla="*/ 301757 h 1109932"/>
                <a:gd name="connsiteX11-211" fmla="*/ 104492 w 1830891"/>
                <a:gd name="connsiteY11-212" fmla="*/ 282759 h 1109932"/>
                <a:gd name="connsiteX12-213" fmla="*/ 252826 w 1830891"/>
                <a:gd name="connsiteY12-214" fmla="*/ 318807 h 1109932"/>
                <a:gd name="connsiteX13-215" fmla="*/ 388982 w 1830891"/>
                <a:gd name="connsiteY13-216" fmla="*/ 386276 h 1109932"/>
                <a:gd name="connsiteX14-217" fmla="*/ 549738 w 1830891"/>
                <a:gd name="connsiteY14-218" fmla="*/ 495639 h 1109932"/>
                <a:gd name="connsiteX15-219" fmla="*/ 739236 w 1830891"/>
                <a:gd name="connsiteY15-220" fmla="*/ 655421 h 1109932"/>
                <a:gd name="connsiteX16-221" fmla="*/ 739236 w 1830891"/>
                <a:gd name="connsiteY16-222" fmla="*/ 655421 h 1109932"/>
                <a:gd name="connsiteX17-223" fmla="*/ 968192 w 1830891"/>
                <a:gd name="connsiteY17-224" fmla="*/ 833471 h 1109932"/>
                <a:gd name="connsiteX18-225" fmla="*/ 968192 w 1830891"/>
                <a:gd name="connsiteY18-226" fmla="*/ 833471 h 1109932"/>
                <a:gd name="connsiteX19-227" fmla="*/ 1216390 w 1830891"/>
                <a:gd name="connsiteY19-228" fmla="*/ 1002996 h 1109932"/>
                <a:gd name="connsiteX20-229" fmla="*/ 1343047 w 1830891"/>
                <a:gd name="connsiteY20-230" fmla="*/ 1085810 h 1109932"/>
                <a:gd name="connsiteX21-231" fmla="*/ 1386646 w 1830891"/>
                <a:gd name="connsiteY21-232" fmla="*/ 1104808 h 1109932"/>
                <a:gd name="connsiteX22-233" fmla="*/ 1441449 w 1830891"/>
                <a:gd name="connsiteY22-234" fmla="*/ 1076310 h 1109932"/>
                <a:gd name="connsiteX23-235" fmla="*/ 1782224 w 1830891"/>
                <a:gd name="connsiteY23-236" fmla="*/ 754418 h 1109932"/>
                <a:gd name="connsiteX24-237" fmla="*/ 840318 w 1830891"/>
                <a:gd name="connsiteY24-238" fmla="*/ 736286 h 1109932"/>
                <a:gd name="connsiteX25-239" fmla="*/ 841779 w 1830891"/>
                <a:gd name="connsiteY25-240" fmla="*/ 738235 h 1109932"/>
                <a:gd name="connsiteX26-241" fmla="*/ 840318 w 1830891"/>
                <a:gd name="connsiteY26-242" fmla="*/ 736286 h 1109932"/>
                <a:gd name="connsiteX27-243" fmla="*/ 1254631 w 1830891"/>
                <a:gd name="connsiteY27-244" fmla="*/ 1026135 h 1109932"/>
                <a:gd name="connsiteX28-245" fmla="*/ 1254631 w 1830891"/>
                <a:gd name="connsiteY28-246" fmla="*/ 1026135 h 1109932"/>
                <a:gd name="connsiteX29-247" fmla="*/ 1256092 w 1830891"/>
                <a:gd name="connsiteY29-248" fmla="*/ 1028083 h 1109932"/>
                <a:gd name="connsiteX30-249" fmla="*/ 1254631 w 1830891"/>
                <a:gd name="connsiteY30-250" fmla="*/ 1026135 h 1109932"/>
                <a:gd name="connsiteX0-251" fmla="*/ 1782224 w 1826625"/>
                <a:gd name="connsiteY0-252" fmla="*/ 754418 h 1109932"/>
                <a:gd name="connsiteX1-253" fmla="*/ 1824098 w 1826625"/>
                <a:gd name="connsiteY1-254" fmla="*/ 635692 h 1109932"/>
                <a:gd name="connsiteX2-255" fmla="*/ 1747617 w 1826625"/>
                <a:gd name="connsiteY2-256" fmla="*/ 538507 h 1109932"/>
                <a:gd name="connsiteX3-257" fmla="*/ 1524994 w 1826625"/>
                <a:gd name="connsiteY3-258" fmla="*/ 346087 h 1109932"/>
                <a:gd name="connsiteX4-259" fmla="*/ 1378121 w 1826625"/>
                <a:gd name="connsiteY4-260" fmla="*/ 237942 h 1109932"/>
                <a:gd name="connsiteX5-261" fmla="*/ 945053 w 1826625"/>
                <a:gd name="connsiteY5-262" fmla="*/ 43086 h 1109932"/>
                <a:gd name="connsiteX6-263" fmla="*/ 720481 w 1826625"/>
                <a:gd name="connsiteY6-264" fmla="*/ 3384 h 1109932"/>
                <a:gd name="connsiteX7-265" fmla="*/ 583594 w 1826625"/>
                <a:gd name="connsiteY7-266" fmla="*/ 5576 h 1109932"/>
                <a:gd name="connsiteX8-267" fmla="*/ 245519 w 1826625"/>
                <a:gd name="connsiteY8-268" fmla="*/ 96428 h 1109932"/>
                <a:gd name="connsiteX9-269" fmla="*/ 26549 w 1826625"/>
                <a:gd name="connsiteY9-270" fmla="*/ 262786 h 1109932"/>
                <a:gd name="connsiteX10-271" fmla="*/ 0 w 1826625"/>
                <a:gd name="connsiteY10-272" fmla="*/ 301757 h 1109932"/>
                <a:gd name="connsiteX11-273" fmla="*/ 104492 w 1826625"/>
                <a:gd name="connsiteY11-274" fmla="*/ 282759 h 1109932"/>
                <a:gd name="connsiteX12-275" fmla="*/ 252826 w 1826625"/>
                <a:gd name="connsiteY12-276" fmla="*/ 318807 h 1109932"/>
                <a:gd name="connsiteX13-277" fmla="*/ 388982 w 1826625"/>
                <a:gd name="connsiteY13-278" fmla="*/ 386276 h 1109932"/>
                <a:gd name="connsiteX14-279" fmla="*/ 549738 w 1826625"/>
                <a:gd name="connsiteY14-280" fmla="*/ 495639 h 1109932"/>
                <a:gd name="connsiteX15-281" fmla="*/ 739236 w 1826625"/>
                <a:gd name="connsiteY15-282" fmla="*/ 655421 h 1109932"/>
                <a:gd name="connsiteX16-283" fmla="*/ 739236 w 1826625"/>
                <a:gd name="connsiteY16-284" fmla="*/ 655421 h 1109932"/>
                <a:gd name="connsiteX17-285" fmla="*/ 968192 w 1826625"/>
                <a:gd name="connsiteY17-286" fmla="*/ 833471 h 1109932"/>
                <a:gd name="connsiteX18-287" fmla="*/ 968192 w 1826625"/>
                <a:gd name="connsiteY18-288" fmla="*/ 833471 h 1109932"/>
                <a:gd name="connsiteX19-289" fmla="*/ 1216390 w 1826625"/>
                <a:gd name="connsiteY19-290" fmla="*/ 1002996 h 1109932"/>
                <a:gd name="connsiteX20-291" fmla="*/ 1343047 w 1826625"/>
                <a:gd name="connsiteY20-292" fmla="*/ 1085810 h 1109932"/>
                <a:gd name="connsiteX21-293" fmla="*/ 1386646 w 1826625"/>
                <a:gd name="connsiteY21-294" fmla="*/ 1104808 h 1109932"/>
                <a:gd name="connsiteX22-295" fmla="*/ 1441449 w 1826625"/>
                <a:gd name="connsiteY22-296" fmla="*/ 1076310 h 1109932"/>
                <a:gd name="connsiteX23-297" fmla="*/ 1782224 w 1826625"/>
                <a:gd name="connsiteY23-298" fmla="*/ 754418 h 1109932"/>
                <a:gd name="connsiteX24-299" fmla="*/ 840318 w 1826625"/>
                <a:gd name="connsiteY24-300" fmla="*/ 736286 h 1109932"/>
                <a:gd name="connsiteX25-301" fmla="*/ 841779 w 1826625"/>
                <a:gd name="connsiteY25-302" fmla="*/ 738235 h 1109932"/>
                <a:gd name="connsiteX26-303" fmla="*/ 840318 w 1826625"/>
                <a:gd name="connsiteY26-304" fmla="*/ 736286 h 1109932"/>
                <a:gd name="connsiteX27-305" fmla="*/ 1254631 w 1826625"/>
                <a:gd name="connsiteY27-306" fmla="*/ 1026135 h 1109932"/>
                <a:gd name="connsiteX28-307" fmla="*/ 1254631 w 1826625"/>
                <a:gd name="connsiteY28-308" fmla="*/ 1026135 h 1109932"/>
                <a:gd name="connsiteX29-309" fmla="*/ 1256092 w 1826625"/>
                <a:gd name="connsiteY29-310" fmla="*/ 1028083 h 1109932"/>
                <a:gd name="connsiteX30-311" fmla="*/ 1254631 w 1826625"/>
                <a:gd name="connsiteY30-312" fmla="*/ 1026135 h 1109932"/>
                <a:gd name="connsiteX0-313" fmla="*/ 1782224 w 1825422"/>
                <a:gd name="connsiteY0-314" fmla="*/ 754418 h 1109932"/>
                <a:gd name="connsiteX1-315" fmla="*/ 1824098 w 1825422"/>
                <a:gd name="connsiteY1-316" fmla="*/ 635692 h 1109932"/>
                <a:gd name="connsiteX2-317" fmla="*/ 1747617 w 1825422"/>
                <a:gd name="connsiteY2-318" fmla="*/ 538507 h 1109932"/>
                <a:gd name="connsiteX3-319" fmla="*/ 1524994 w 1825422"/>
                <a:gd name="connsiteY3-320" fmla="*/ 346087 h 1109932"/>
                <a:gd name="connsiteX4-321" fmla="*/ 1378121 w 1825422"/>
                <a:gd name="connsiteY4-322" fmla="*/ 237942 h 1109932"/>
                <a:gd name="connsiteX5-323" fmla="*/ 945053 w 1825422"/>
                <a:gd name="connsiteY5-324" fmla="*/ 43086 h 1109932"/>
                <a:gd name="connsiteX6-325" fmla="*/ 720481 w 1825422"/>
                <a:gd name="connsiteY6-326" fmla="*/ 3384 h 1109932"/>
                <a:gd name="connsiteX7-327" fmla="*/ 583594 w 1825422"/>
                <a:gd name="connsiteY7-328" fmla="*/ 5576 h 1109932"/>
                <a:gd name="connsiteX8-329" fmla="*/ 245519 w 1825422"/>
                <a:gd name="connsiteY8-330" fmla="*/ 96428 h 1109932"/>
                <a:gd name="connsiteX9-331" fmla="*/ 26549 w 1825422"/>
                <a:gd name="connsiteY9-332" fmla="*/ 262786 h 1109932"/>
                <a:gd name="connsiteX10-333" fmla="*/ 0 w 1825422"/>
                <a:gd name="connsiteY10-334" fmla="*/ 301757 h 1109932"/>
                <a:gd name="connsiteX11-335" fmla="*/ 104492 w 1825422"/>
                <a:gd name="connsiteY11-336" fmla="*/ 282759 h 1109932"/>
                <a:gd name="connsiteX12-337" fmla="*/ 252826 w 1825422"/>
                <a:gd name="connsiteY12-338" fmla="*/ 318807 h 1109932"/>
                <a:gd name="connsiteX13-339" fmla="*/ 388982 w 1825422"/>
                <a:gd name="connsiteY13-340" fmla="*/ 386276 h 1109932"/>
                <a:gd name="connsiteX14-341" fmla="*/ 549738 w 1825422"/>
                <a:gd name="connsiteY14-342" fmla="*/ 495639 h 1109932"/>
                <a:gd name="connsiteX15-343" fmla="*/ 739236 w 1825422"/>
                <a:gd name="connsiteY15-344" fmla="*/ 655421 h 1109932"/>
                <a:gd name="connsiteX16-345" fmla="*/ 739236 w 1825422"/>
                <a:gd name="connsiteY16-346" fmla="*/ 655421 h 1109932"/>
                <a:gd name="connsiteX17-347" fmla="*/ 968192 w 1825422"/>
                <a:gd name="connsiteY17-348" fmla="*/ 833471 h 1109932"/>
                <a:gd name="connsiteX18-349" fmla="*/ 968192 w 1825422"/>
                <a:gd name="connsiteY18-350" fmla="*/ 833471 h 1109932"/>
                <a:gd name="connsiteX19-351" fmla="*/ 1216390 w 1825422"/>
                <a:gd name="connsiteY19-352" fmla="*/ 1002996 h 1109932"/>
                <a:gd name="connsiteX20-353" fmla="*/ 1343047 w 1825422"/>
                <a:gd name="connsiteY20-354" fmla="*/ 1085810 h 1109932"/>
                <a:gd name="connsiteX21-355" fmla="*/ 1386646 w 1825422"/>
                <a:gd name="connsiteY21-356" fmla="*/ 1104808 h 1109932"/>
                <a:gd name="connsiteX22-357" fmla="*/ 1441449 w 1825422"/>
                <a:gd name="connsiteY22-358" fmla="*/ 1076310 h 1109932"/>
                <a:gd name="connsiteX23-359" fmla="*/ 1782224 w 1825422"/>
                <a:gd name="connsiteY23-360" fmla="*/ 754418 h 1109932"/>
                <a:gd name="connsiteX24-361" fmla="*/ 840318 w 1825422"/>
                <a:gd name="connsiteY24-362" fmla="*/ 736286 h 1109932"/>
                <a:gd name="connsiteX25-363" fmla="*/ 841779 w 1825422"/>
                <a:gd name="connsiteY25-364" fmla="*/ 738235 h 1109932"/>
                <a:gd name="connsiteX26-365" fmla="*/ 840318 w 1825422"/>
                <a:gd name="connsiteY26-366" fmla="*/ 736286 h 1109932"/>
                <a:gd name="connsiteX27-367" fmla="*/ 1254631 w 1825422"/>
                <a:gd name="connsiteY27-368" fmla="*/ 1026135 h 1109932"/>
                <a:gd name="connsiteX28-369" fmla="*/ 1254631 w 1825422"/>
                <a:gd name="connsiteY28-370" fmla="*/ 1026135 h 1109932"/>
                <a:gd name="connsiteX29-371" fmla="*/ 1256092 w 1825422"/>
                <a:gd name="connsiteY29-372" fmla="*/ 1028083 h 1109932"/>
                <a:gd name="connsiteX30-373" fmla="*/ 1254631 w 1825422"/>
                <a:gd name="connsiteY30-374" fmla="*/ 1026135 h 11099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28" name="Freeform: Shape 27"/>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29" name="Freeform: Shape 28"/>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30" name="Freeform: Shape 29"/>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31" name="Freeform: Shape 30"/>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1" fmla="*/ 0 w 325671"/>
                <a:gd name="connsiteY0-2" fmla="*/ 51248 h 271192"/>
                <a:gd name="connsiteX1-3" fmla="*/ 165871 w 325671"/>
                <a:gd name="connsiteY1-4" fmla="*/ 105320 h 271192"/>
                <a:gd name="connsiteX2-5" fmla="*/ 275965 w 325671"/>
                <a:gd name="connsiteY2-6" fmla="*/ 271192 h 271192"/>
                <a:gd name="connsiteX3-7" fmla="*/ 324923 w 325671"/>
                <a:gd name="connsiteY3-8" fmla="*/ 220773 h 271192"/>
                <a:gd name="connsiteX4-9" fmla="*/ 239166 w 325671"/>
                <a:gd name="connsiteY4-10" fmla="*/ 55476 h 271192"/>
                <a:gd name="connsiteX5-11" fmla="*/ 66008 w 325671"/>
                <a:gd name="connsiteY5-12" fmla="*/ 829 h 271192"/>
                <a:gd name="connsiteX6-13" fmla="*/ 0 w 325671"/>
                <a:gd name="connsiteY6-14" fmla="*/ 51248 h 271192"/>
                <a:gd name="connsiteX0-15" fmla="*/ 3757 w 329428"/>
                <a:gd name="connsiteY0-16" fmla="*/ 51248 h 271192"/>
                <a:gd name="connsiteX1-17" fmla="*/ 185022 w 329428"/>
                <a:gd name="connsiteY1-18" fmla="*/ 102241 h 271192"/>
                <a:gd name="connsiteX2-19" fmla="*/ 279722 w 329428"/>
                <a:gd name="connsiteY2-20" fmla="*/ 271192 h 271192"/>
                <a:gd name="connsiteX3-21" fmla="*/ 328680 w 329428"/>
                <a:gd name="connsiteY3-22" fmla="*/ 220773 h 271192"/>
                <a:gd name="connsiteX4-23" fmla="*/ 242923 w 329428"/>
                <a:gd name="connsiteY4-24" fmla="*/ 55476 h 271192"/>
                <a:gd name="connsiteX5-25" fmla="*/ 69765 w 329428"/>
                <a:gd name="connsiteY5-26" fmla="*/ 829 h 271192"/>
                <a:gd name="connsiteX6-27" fmla="*/ 3757 w 329428"/>
                <a:gd name="connsiteY6-28" fmla="*/ 51248 h 271192"/>
                <a:gd name="connsiteX0-29" fmla="*/ 3757 w 329827"/>
                <a:gd name="connsiteY0-30" fmla="*/ 51248 h 283507"/>
                <a:gd name="connsiteX1-31" fmla="*/ 185022 w 329827"/>
                <a:gd name="connsiteY1-32" fmla="*/ 102241 h 283507"/>
                <a:gd name="connsiteX2-33" fmla="*/ 285880 w 329827"/>
                <a:gd name="connsiteY2-34" fmla="*/ 283507 h 283507"/>
                <a:gd name="connsiteX3-35" fmla="*/ 328680 w 329827"/>
                <a:gd name="connsiteY3-36" fmla="*/ 220773 h 283507"/>
                <a:gd name="connsiteX4-37" fmla="*/ 242923 w 329827"/>
                <a:gd name="connsiteY4-38" fmla="*/ 55476 h 283507"/>
                <a:gd name="connsiteX5-39" fmla="*/ 69765 w 329827"/>
                <a:gd name="connsiteY5-40" fmla="*/ 829 h 283507"/>
                <a:gd name="connsiteX6-41" fmla="*/ 3757 w 329827"/>
                <a:gd name="connsiteY6-42" fmla="*/ 51248 h 283507"/>
                <a:gd name="connsiteX0-43" fmla="*/ 3757 w 328680"/>
                <a:gd name="connsiteY0-44" fmla="*/ 51248 h 283507"/>
                <a:gd name="connsiteX1-45" fmla="*/ 185022 w 328680"/>
                <a:gd name="connsiteY1-46" fmla="*/ 102241 h 283507"/>
                <a:gd name="connsiteX2-47" fmla="*/ 285880 w 328680"/>
                <a:gd name="connsiteY2-48" fmla="*/ 283507 h 283507"/>
                <a:gd name="connsiteX3-49" fmla="*/ 328680 w 328680"/>
                <a:gd name="connsiteY3-50" fmla="*/ 220773 h 283507"/>
                <a:gd name="connsiteX4-51" fmla="*/ 242923 w 328680"/>
                <a:gd name="connsiteY4-52" fmla="*/ 55476 h 283507"/>
                <a:gd name="connsiteX5-53" fmla="*/ 69765 w 328680"/>
                <a:gd name="connsiteY5-54" fmla="*/ 829 h 283507"/>
                <a:gd name="connsiteX6-55" fmla="*/ 3757 w 328680"/>
                <a:gd name="connsiteY6-56" fmla="*/ 51248 h 283507"/>
                <a:gd name="connsiteX0-57" fmla="*/ 3757 w 334838"/>
                <a:gd name="connsiteY0-58" fmla="*/ 51248 h 283507"/>
                <a:gd name="connsiteX1-59" fmla="*/ 185022 w 334838"/>
                <a:gd name="connsiteY1-60" fmla="*/ 102241 h 283507"/>
                <a:gd name="connsiteX2-61" fmla="*/ 285880 w 334838"/>
                <a:gd name="connsiteY2-62" fmla="*/ 283507 h 283507"/>
                <a:gd name="connsiteX3-63" fmla="*/ 334838 w 334838"/>
                <a:gd name="connsiteY3-64" fmla="*/ 226931 h 283507"/>
                <a:gd name="connsiteX4-65" fmla="*/ 242923 w 334838"/>
                <a:gd name="connsiteY4-66" fmla="*/ 55476 h 283507"/>
                <a:gd name="connsiteX5-67" fmla="*/ 69765 w 334838"/>
                <a:gd name="connsiteY5-68" fmla="*/ 829 h 283507"/>
                <a:gd name="connsiteX6-69" fmla="*/ 3757 w 334838"/>
                <a:gd name="connsiteY6-70" fmla="*/ 51248 h 283507"/>
                <a:gd name="connsiteX0-71" fmla="*/ 0 w 331081"/>
                <a:gd name="connsiteY0-72" fmla="*/ 51248 h 283507"/>
                <a:gd name="connsiteX1-73" fmla="*/ 181265 w 331081"/>
                <a:gd name="connsiteY1-74" fmla="*/ 102241 h 283507"/>
                <a:gd name="connsiteX2-75" fmla="*/ 282123 w 331081"/>
                <a:gd name="connsiteY2-76" fmla="*/ 283507 h 283507"/>
                <a:gd name="connsiteX3-77" fmla="*/ 331081 w 331081"/>
                <a:gd name="connsiteY3-78" fmla="*/ 226931 h 283507"/>
                <a:gd name="connsiteX4-79" fmla="*/ 239166 w 331081"/>
                <a:gd name="connsiteY4-80" fmla="*/ 55476 h 283507"/>
                <a:gd name="connsiteX5-81" fmla="*/ 66008 w 331081"/>
                <a:gd name="connsiteY5-82" fmla="*/ 829 h 283507"/>
                <a:gd name="connsiteX6-83" fmla="*/ 0 w 331081"/>
                <a:gd name="connsiteY6-84" fmla="*/ 51248 h 283507"/>
                <a:gd name="connsiteX0-85" fmla="*/ 0 w 331081"/>
                <a:gd name="connsiteY0-86" fmla="*/ 51248 h 283507"/>
                <a:gd name="connsiteX1-87" fmla="*/ 181265 w 331081"/>
                <a:gd name="connsiteY1-88" fmla="*/ 102241 h 283507"/>
                <a:gd name="connsiteX2-89" fmla="*/ 282123 w 331081"/>
                <a:gd name="connsiteY2-90" fmla="*/ 283507 h 283507"/>
                <a:gd name="connsiteX3-91" fmla="*/ 331081 w 331081"/>
                <a:gd name="connsiteY3-92" fmla="*/ 226931 h 283507"/>
                <a:gd name="connsiteX4-93" fmla="*/ 239166 w 331081"/>
                <a:gd name="connsiteY4-94" fmla="*/ 55476 h 283507"/>
                <a:gd name="connsiteX5-95" fmla="*/ 62929 w 331081"/>
                <a:gd name="connsiteY5-96" fmla="*/ 829 h 283507"/>
                <a:gd name="connsiteX6-97" fmla="*/ 0 w 331081"/>
                <a:gd name="connsiteY6-98" fmla="*/ 51248 h 2835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32" name="Freeform: Shape 31"/>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33" name="Freeform: Shape 32"/>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1" fmla="*/ 6613510 w 8250226"/>
              <a:gd name="connsiteY0-2" fmla="*/ 0 h 1520066"/>
              <a:gd name="connsiteX1-3" fmla="*/ 6625977 w 8250226"/>
              <a:gd name="connsiteY1-4" fmla="*/ 0 h 1520066"/>
              <a:gd name="connsiteX2-5" fmla="*/ 6964437 w 8250226"/>
              <a:gd name="connsiteY2-6" fmla="*/ 205015 h 1520066"/>
              <a:gd name="connsiteX3-7" fmla="*/ 7081720 w 8250226"/>
              <a:gd name="connsiteY3-8" fmla="*/ 587340 h 1520066"/>
              <a:gd name="connsiteX4-9" fmla="*/ 7221629 w 8250226"/>
              <a:gd name="connsiteY4-10" fmla="*/ 899480 h 1520066"/>
              <a:gd name="connsiteX5-11" fmla="*/ 8199143 w 8250226"/>
              <a:gd name="connsiteY5-12" fmla="*/ 396639 h 1520066"/>
              <a:gd name="connsiteX6-13" fmla="*/ 8241625 w 8250226"/>
              <a:gd name="connsiteY6-14" fmla="*/ 397101 h 1520066"/>
              <a:gd name="connsiteX7-15" fmla="*/ 8241163 w 8250226"/>
              <a:gd name="connsiteY7-16" fmla="*/ 439582 h 1520066"/>
              <a:gd name="connsiteX8-17" fmla="*/ 7211471 w 8250226"/>
              <a:gd name="connsiteY8-18" fmla="*/ 959045 h 1520066"/>
              <a:gd name="connsiteX9-19" fmla="*/ 7023079 w 8250226"/>
              <a:gd name="connsiteY9-20" fmla="*/ 599807 h 1520066"/>
              <a:gd name="connsiteX10-21" fmla="*/ 6625054 w 8250226"/>
              <a:gd name="connsiteY10-22" fmla="*/ 60489 h 1520066"/>
              <a:gd name="connsiteX11-23" fmla="*/ 6613972 w 8250226"/>
              <a:gd name="connsiteY11-24" fmla="*/ 60489 h 1520066"/>
              <a:gd name="connsiteX12-25" fmla="*/ 5725111 w 8250226"/>
              <a:gd name="connsiteY12-26" fmla="*/ 640903 h 1520066"/>
              <a:gd name="connsiteX13-27" fmla="*/ 5596746 w 8250226"/>
              <a:gd name="connsiteY13-28" fmla="*/ 772500 h 1520066"/>
              <a:gd name="connsiteX14-29" fmla="*/ 5426824 w 8250226"/>
              <a:gd name="connsiteY14-30" fmla="*/ 951657 h 1520066"/>
              <a:gd name="connsiteX15-31" fmla="*/ 5037572 w 8250226"/>
              <a:gd name="connsiteY15-32" fmla="*/ 1342294 h 1520066"/>
              <a:gd name="connsiteX16-33" fmla="*/ 4680181 w 8250226"/>
              <a:gd name="connsiteY16-34" fmla="*/ 1520066 h 1520066"/>
              <a:gd name="connsiteX17-35" fmla="*/ 4637239 w 8250226"/>
              <a:gd name="connsiteY17-36" fmla="*/ 1515910 h 1520066"/>
              <a:gd name="connsiteX18-37" fmla="*/ 4405443 w 8250226"/>
              <a:gd name="connsiteY18-38" fmla="*/ 1172372 h 1520066"/>
              <a:gd name="connsiteX19-39" fmla="*/ 4179650 w 8250226"/>
              <a:gd name="connsiteY19-40" fmla="*/ 762803 h 1520066"/>
              <a:gd name="connsiteX20-41" fmla="*/ 3311567 w 8250226"/>
              <a:gd name="connsiteY20-42" fmla="*/ 767883 h 1520066"/>
              <a:gd name="connsiteX21-43" fmla="*/ 2360834 w 8250226"/>
              <a:gd name="connsiteY21-44" fmla="*/ 995061 h 1520066"/>
              <a:gd name="connsiteX22-45" fmla="*/ 2342497 w 8250226"/>
              <a:gd name="connsiteY22-46" fmla="*/ 992833 h 1520066"/>
              <a:gd name="connsiteX23-47" fmla="*/ 2126238 w 8250226"/>
              <a:gd name="connsiteY23-48" fmla="*/ 1040931 h 1520066"/>
              <a:gd name="connsiteX24-49" fmla="*/ 1317343 w 8250226"/>
              <a:gd name="connsiteY24-50" fmla="*/ 1114064 h 1520066"/>
              <a:gd name="connsiteX25-51" fmla="*/ 1009685 w 8250226"/>
              <a:gd name="connsiteY25-52" fmla="*/ 1102634 h 1520066"/>
              <a:gd name="connsiteX26-53" fmla="*/ 90523 w 8250226"/>
              <a:gd name="connsiteY26-54" fmla="*/ 742589 h 1520066"/>
              <a:gd name="connsiteX27-55" fmla="*/ 22895 w 8250226"/>
              <a:gd name="connsiteY27-56" fmla="*/ 281579 h 1520066"/>
              <a:gd name="connsiteX28-57" fmla="*/ 33026 w 8250226"/>
              <a:gd name="connsiteY28-58" fmla="*/ 257679 h 1520066"/>
              <a:gd name="connsiteX29-59" fmla="*/ 94142 w 8250226"/>
              <a:gd name="connsiteY29-60" fmla="*/ 257679 h 1520066"/>
              <a:gd name="connsiteX30-61" fmla="*/ 76235 w 8250226"/>
              <a:gd name="connsiteY30-62" fmla="*/ 299677 h 1520066"/>
              <a:gd name="connsiteX31-63" fmla="*/ 140053 w 8250226"/>
              <a:gd name="connsiteY31-64" fmla="*/ 715919 h 1520066"/>
              <a:gd name="connsiteX32-65" fmla="*/ 2361283 w 8250226"/>
              <a:gd name="connsiteY32-66" fmla="*/ 930232 h 1520066"/>
              <a:gd name="connsiteX33-67" fmla="*/ 2361890 w 8250226"/>
              <a:gd name="connsiteY33-68" fmla="*/ 932577 h 1520066"/>
              <a:gd name="connsiteX34-69" fmla="*/ 2418393 w 8250226"/>
              <a:gd name="connsiteY34-70" fmla="*/ 916935 h 1520066"/>
              <a:gd name="connsiteX35-71" fmla="*/ 3300486 w 8250226"/>
              <a:gd name="connsiteY35-72" fmla="*/ 708780 h 1520066"/>
              <a:gd name="connsiteX36-73" fmla="*/ 4213357 w 8250226"/>
              <a:gd name="connsiteY36-74" fmla="*/ 712935 h 1520066"/>
              <a:gd name="connsiteX37-75" fmla="*/ 4462699 w 8250226"/>
              <a:gd name="connsiteY37-76" fmla="*/ 1154825 h 1520066"/>
              <a:gd name="connsiteX38-77" fmla="*/ 4648321 w 8250226"/>
              <a:gd name="connsiteY38-78" fmla="*/ 1456806 h 1520066"/>
              <a:gd name="connsiteX39-79" fmla="*/ 5382034 w 8250226"/>
              <a:gd name="connsiteY39-80" fmla="*/ 911024 h 1520066"/>
              <a:gd name="connsiteX40-81" fmla="*/ 5554727 w 8250226"/>
              <a:gd name="connsiteY40-82" fmla="*/ 728634 h 1520066"/>
              <a:gd name="connsiteX41-83" fmla="*/ 5681246 w 8250226"/>
              <a:gd name="connsiteY41-84" fmla="*/ 599346 h 1520066"/>
              <a:gd name="connsiteX42-85" fmla="*/ 6613510 w 8250226"/>
              <a:gd name="connsiteY42-86" fmla="*/ 0 h 1520066"/>
              <a:gd name="connsiteX0-87" fmla="*/ 6613510 w 8416533"/>
              <a:gd name="connsiteY0-88" fmla="*/ 0 h 1520066"/>
              <a:gd name="connsiteX1-89" fmla="*/ 6625977 w 8416533"/>
              <a:gd name="connsiteY1-90" fmla="*/ 0 h 1520066"/>
              <a:gd name="connsiteX2-91" fmla="*/ 6964437 w 8416533"/>
              <a:gd name="connsiteY2-92" fmla="*/ 205015 h 1520066"/>
              <a:gd name="connsiteX3-93" fmla="*/ 7081720 w 8416533"/>
              <a:gd name="connsiteY3-94" fmla="*/ 587340 h 1520066"/>
              <a:gd name="connsiteX4-95" fmla="*/ 7221629 w 8416533"/>
              <a:gd name="connsiteY4-96" fmla="*/ 899480 h 1520066"/>
              <a:gd name="connsiteX5-97" fmla="*/ 8199143 w 8416533"/>
              <a:gd name="connsiteY5-98" fmla="*/ 396639 h 1520066"/>
              <a:gd name="connsiteX6-99" fmla="*/ 8241625 w 8416533"/>
              <a:gd name="connsiteY6-100" fmla="*/ 397101 h 1520066"/>
              <a:gd name="connsiteX7-101" fmla="*/ 8415852 w 8416533"/>
              <a:gd name="connsiteY7-102" fmla="*/ 762602 h 1520066"/>
              <a:gd name="connsiteX8-103" fmla="*/ 7211471 w 8416533"/>
              <a:gd name="connsiteY8-104" fmla="*/ 959045 h 1520066"/>
              <a:gd name="connsiteX9-105" fmla="*/ 7023079 w 8416533"/>
              <a:gd name="connsiteY9-106" fmla="*/ 599807 h 1520066"/>
              <a:gd name="connsiteX10-107" fmla="*/ 6625054 w 8416533"/>
              <a:gd name="connsiteY10-108" fmla="*/ 60489 h 1520066"/>
              <a:gd name="connsiteX11-109" fmla="*/ 6613972 w 8416533"/>
              <a:gd name="connsiteY11-110" fmla="*/ 60489 h 1520066"/>
              <a:gd name="connsiteX12-111" fmla="*/ 5725111 w 8416533"/>
              <a:gd name="connsiteY12-112" fmla="*/ 640903 h 1520066"/>
              <a:gd name="connsiteX13-113" fmla="*/ 5596746 w 8416533"/>
              <a:gd name="connsiteY13-114" fmla="*/ 772500 h 1520066"/>
              <a:gd name="connsiteX14-115" fmla="*/ 5426824 w 8416533"/>
              <a:gd name="connsiteY14-116" fmla="*/ 951657 h 1520066"/>
              <a:gd name="connsiteX15-117" fmla="*/ 5037572 w 8416533"/>
              <a:gd name="connsiteY15-118" fmla="*/ 1342294 h 1520066"/>
              <a:gd name="connsiteX16-119" fmla="*/ 4680181 w 8416533"/>
              <a:gd name="connsiteY16-120" fmla="*/ 1520066 h 1520066"/>
              <a:gd name="connsiteX17-121" fmla="*/ 4637239 w 8416533"/>
              <a:gd name="connsiteY17-122" fmla="*/ 1515910 h 1520066"/>
              <a:gd name="connsiteX18-123" fmla="*/ 4405443 w 8416533"/>
              <a:gd name="connsiteY18-124" fmla="*/ 1172372 h 1520066"/>
              <a:gd name="connsiteX19-125" fmla="*/ 4179650 w 8416533"/>
              <a:gd name="connsiteY19-126" fmla="*/ 762803 h 1520066"/>
              <a:gd name="connsiteX20-127" fmla="*/ 3311567 w 8416533"/>
              <a:gd name="connsiteY20-128" fmla="*/ 767883 h 1520066"/>
              <a:gd name="connsiteX21-129" fmla="*/ 2360834 w 8416533"/>
              <a:gd name="connsiteY21-130" fmla="*/ 995061 h 1520066"/>
              <a:gd name="connsiteX22-131" fmla="*/ 2342497 w 8416533"/>
              <a:gd name="connsiteY22-132" fmla="*/ 992833 h 1520066"/>
              <a:gd name="connsiteX23-133" fmla="*/ 2126238 w 8416533"/>
              <a:gd name="connsiteY23-134" fmla="*/ 1040931 h 1520066"/>
              <a:gd name="connsiteX24-135" fmla="*/ 1317343 w 8416533"/>
              <a:gd name="connsiteY24-136" fmla="*/ 1114064 h 1520066"/>
              <a:gd name="connsiteX25-137" fmla="*/ 1009685 w 8416533"/>
              <a:gd name="connsiteY25-138" fmla="*/ 1102634 h 1520066"/>
              <a:gd name="connsiteX26-139" fmla="*/ 90523 w 8416533"/>
              <a:gd name="connsiteY26-140" fmla="*/ 742589 h 1520066"/>
              <a:gd name="connsiteX27-141" fmla="*/ 22895 w 8416533"/>
              <a:gd name="connsiteY27-142" fmla="*/ 281579 h 1520066"/>
              <a:gd name="connsiteX28-143" fmla="*/ 33026 w 8416533"/>
              <a:gd name="connsiteY28-144" fmla="*/ 257679 h 1520066"/>
              <a:gd name="connsiteX29-145" fmla="*/ 94142 w 8416533"/>
              <a:gd name="connsiteY29-146" fmla="*/ 257679 h 1520066"/>
              <a:gd name="connsiteX30-147" fmla="*/ 76235 w 8416533"/>
              <a:gd name="connsiteY30-148" fmla="*/ 299677 h 1520066"/>
              <a:gd name="connsiteX31-149" fmla="*/ 140053 w 8416533"/>
              <a:gd name="connsiteY31-150" fmla="*/ 715919 h 1520066"/>
              <a:gd name="connsiteX32-151" fmla="*/ 2361283 w 8416533"/>
              <a:gd name="connsiteY32-152" fmla="*/ 930232 h 1520066"/>
              <a:gd name="connsiteX33-153" fmla="*/ 2361890 w 8416533"/>
              <a:gd name="connsiteY33-154" fmla="*/ 932577 h 1520066"/>
              <a:gd name="connsiteX34-155" fmla="*/ 2418393 w 8416533"/>
              <a:gd name="connsiteY34-156" fmla="*/ 916935 h 1520066"/>
              <a:gd name="connsiteX35-157" fmla="*/ 3300486 w 8416533"/>
              <a:gd name="connsiteY35-158" fmla="*/ 708780 h 1520066"/>
              <a:gd name="connsiteX36-159" fmla="*/ 4213357 w 8416533"/>
              <a:gd name="connsiteY36-160" fmla="*/ 712935 h 1520066"/>
              <a:gd name="connsiteX37-161" fmla="*/ 4462699 w 8416533"/>
              <a:gd name="connsiteY37-162" fmla="*/ 1154825 h 1520066"/>
              <a:gd name="connsiteX38-163" fmla="*/ 4648321 w 8416533"/>
              <a:gd name="connsiteY38-164" fmla="*/ 1456806 h 1520066"/>
              <a:gd name="connsiteX39-165" fmla="*/ 5382034 w 8416533"/>
              <a:gd name="connsiteY39-166" fmla="*/ 911024 h 1520066"/>
              <a:gd name="connsiteX40-167" fmla="*/ 5554727 w 8416533"/>
              <a:gd name="connsiteY40-168" fmla="*/ 728634 h 1520066"/>
              <a:gd name="connsiteX41-169" fmla="*/ 5681246 w 8416533"/>
              <a:gd name="connsiteY41-170" fmla="*/ 599346 h 1520066"/>
              <a:gd name="connsiteX42-171" fmla="*/ 6613510 w 8416533"/>
              <a:gd name="connsiteY42-172" fmla="*/ 0 h 1520066"/>
              <a:gd name="connsiteX0-173" fmla="*/ 6613510 w 8416442"/>
              <a:gd name="connsiteY0-174" fmla="*/ 0 h 1520066"/>
              <a:gd name="connsiteX1-175" fmla="*/ 6625977 w 8416442"/>
              <a:gd name="connsiteY1-176" fmla="*/ 0 h 1520066"/>
              <a:gd name="connsiteX2-177" fmla="*/ 6964437 w 8416442"/>
              <a:gd name="connsiteY2-178" fmla="*/ 205015 h 1520066"/>
              <a:gd name="connsiteX3-179" fmla="*/ 7081720 w 8416442"/>
              <a:gd name="connsiteY3-180" fmla="*/ 587340 h 1520066"/>
              <a:gd name="connsiteX4-181" fmla="*/ 7221629 w 8416442"/>
              <a:gd name="connsiteY4-182" fmla="*/ 899480 h 1520066"/>
              <a:gd name="connsiteX5-183" fmla="*/ 8348876 w 8416442"/>
              <a:gd name="connsiteY5-184" fmla="*/ 665822 h 1520066"/>
              <a:gd name="connsiteX6-185" fmla="*/ 8241625 w 8416442"/>
              <a:gd name="connsiteY6-186" fmla="*/ 397101 h 1520066"/>
              <a:gd name="connsiteX7-187" fmla="*/ 8415852 w 8416442"/>
              <a:gd name="connsiteY7-188" fmla="*/ 762602 h 1520066"/>
              <a:gd name="connsiteX8-189" fmla="*/ 7211471 w 8416442"/>
              <a:gd name="connsiteY8-190" fmla="*/ 959045 h 1520066"/>
              <a:gd name="connsiteX9-191" fmla="*/ 7023079 w 8416442"/>
              <a:gd name="connsiteY9-192" fmla="*/ 599807 h 1520066"/>
              <a:gd name="connsiteX10-193" fmla="*/ 6625054 w 8416442"/>
              <a:gd name="connsiteY10-194" fmla="*/ 60489 h 1520066"/>
              <a:gd name="connsiteX11-195" fmla="*/ 6613972 w 8416442"/>
              <a:gd name="connsiteY11-196" fmla="*/ 60489 h 1520066"/>
              <a:gd name="connsiteX12-197" fmla="*/ 5725111 w 8416442"/>
              <a:gd name="connsiteY12-198" fmla="*/ 640903 h 1520066"/>
              <a:gd name="connsiteX13-199" fmla="*/ 5596746 w 8416442"/>
              <a:gd name="connsiteY13-200" fmla="*/ 772500 h 1520066"/>
              <a:gd name="connsiteX14-201" fmla="*/ 5426824 w 8416442"/>
              <a:gd name="connsiteY14-202" fmla="*/ 951657 h 1520066"/>
              <a:gd name="connsiteX15-203" fmla="*/ 5037572 w 8416442"/>
              <a:gd name="connsiteY15-204" fmla="*/ 1342294 h 1520066"/>
              <a:gd name="connsiteX16-205" fmla="*/ 4680181 w 8416442"/>
              <a:gd name="connsiteY16-206" fmla="*/ 1520066 h 1520066"/>
              <a:gd name="connsiteX17-207" fmla="*/ 4637239 w 8416442"/>
              <a:gd name="connsiteY17-208" fmla="*/ 1515910 h 1520066"/>
              <a:gd name="connsiteX18-209" fmla="*/ 4405443 w 8416442"/>
              <a:gd name="connsiteY18-210" fmla="*/ 1172372 h 1520066"/>
              <a:gd name="connsiteX19-211" fmla="*/ 4179650 w 8416442"/>
              <a:gd name="connsiteY19-212" fmla="*/ 762803 h 1520066"/>
              <a:gd name="connsiteX20-213" fmla="*/ 3311567 w 8416442"/>
              <a:gd name="connsiteY20-214" fmla="*/ 767883 h 1520066"/>
              <a:gd name="connsiteX21-215" fmla="*/ 2360834 w 8416442"/>
              <a:gd name="connsiteY21-216" fmla="*/ 995061 h 1520066"/>
              <a:gd name="connsiteX22-217" fmla="*/ 2342497 w 8416442"/>
              <a:gd name="connsiteY22-218" fmla="*/ 992833 h 1520066"/>
              <a:gd name="connsiteX23-219" fmla="*/ 2126238 w 8416442"/>
              <a:gd name="connsiteY23-220" fmla="*/ 1040931 h 1520066"/>
              <a:gd name="connsiteX24-221" fmla="*/ 1317343 w 8416442"/>
              <a:gd name="connsiteY24-222" fmla="*/ 1114064 h 1520066"/>
              <a:gd name="connsiteX25-223" fmla="*/ 1009685 w 8416442"/>
              <a:gd name="connsiteY25-224" fmla="*/ 1102634 h 1520066"/>
              <a:gd name="connsiteX26-225" fmla="*/ 90523 w 8416442"/>
              <a:gd name="connsiteY26-226" fmla="*/ 742589 h 1520066"/>
              <a:gd name="connsiteX27-227" fmla="*/ 22895 w 8416442"/>
              <a:gd name="connsiteY27-228" fmla="*/ 281579 h 1520066"/>
              <a:gd name="connsiteX28-229" fmla="*/ 33026 w 8416442"/>
              <a:gd name="connsiteY28-230" fmla="*/ 257679 h 1520066"/>
              <a:gd name="connsiteX29-231" fmla="*/ 94142 w 8416442"/>
              <a:gd name="connsiteY29-232" fmla="*/ 257679 h 1520066"/>
              <a:gd name="connsiteX30-233" fmla="*/ 76235 w 8416442"/>
              <a:gd name="connsiteY30-234" fmla="*/ 299677 h 1520066"/>
              <a:gd name="connsiteX31-235" fmla="*/ 140053 w 8416442"/>
              <a:gd name="connsiteY31-236" fmla="*/ 715919 h 1520066"/>
              <a:gd name="connsiteX32-237" fmla="*/ 2361283 w 8416442"/>
              <a:gd name="connsiteY32-238" fmla="*/ 930232 h 1520066"/>
              <a:gd name="connsiteX33-239" fmla="*/ 2361890 w 8416442"/>
              <a:gd name="connsiteY33-240" fmla="*/ 932577 h 1520066"/>
              <a:gd name="connsiteX34-241" fmla="*/ 2418393 w 8416442"/>
              <a:gd name="connsiteY34-242" fmla="*/ 916935 h 1520066"/>
              <a:gd name="connsiteX35-243" fmla="*/ 3300486 w 8416442"/>
              <a:gd name="connsiteY35-244" fmla="*/ 708780 h 1520066"/>
              <a:gd name="connsiteX36-245" fmla="*/ 4213357 w 8416442"/>
              <a:gd name="connsiteY36-246" fmla="*/ 712935 h 1520066"/>
              <a:gd name="connsiteX37-247" fmla="*/ 4462699 w 8416442"/>
              <a:gd name="connsiteY37-248" fmla="*/ 1154825 h 1520066"/>
              <a:gd name="connsiteX38-249" fmla="*/ 4648321 w 8416442"/>
              <a:gd name="connsiteY38-250" fmla="*/ 1456806 h 1520066"/>
              <a:gd name="connsiteX39-251" fmla="*/ 5382034 w 8416442"/>
              <a:gd name="connsiteY39-252" fmla="*/ 911024 h 1520066"/>
              <a:gd name="connsiteX40-253" fmla="*/ 5554727 w 8416442"/>
              <a:gd name="connsiteY40-254" fmla="*/ 728634 h 1520066"/>
              <a:gd name="connsiteX41-255" fmla="*/ 5681246 w 8416442"/>
              <a:gd name="connsiteY41-256" fmla="*/ 599346 h 1520066"/>
              <a:gd name="connsiteX42-257" fmla="*/ 6613510 w 8416442"/>
              <a:gd name="connsiteY42-258" fmla="*/ 0 h 1520066"/>
              <a:gd name="connsiteX0-259" fmla="*/ 6613510 w 8531776"/>
              <a:gd name="connsiteY0-260" fmla="*/ 0 h 1520066"/>
              <a:gd name="connsiteX1-261" fmla="*/ 6625977 w 8531776"/>
              <a:gd name="connsiteY1-262" fmla="*/ 0 h 1520066"/>
              <a:gd name="connsiteX2-263" fmla="*/ 6964437 w 8531776"/>
              <a:gd name="connsiteY2-264" fmla="*/ 205015 h 1520066"/>
              <a:gd name="connsiteX3-265" fmla="*/ 7081720 w 8531776"/>
              <a:gd name="connsiteY3-266" fmla="*/ 587340 h 1520066"/>
              <a:gd name="connsiteX4-267" fmla="*/ 7221629 w 8531776"/>
              <a:gd name="connsiteY4-268" fmla="*/ 899480 h 1520066"/>
              <a:gd name="connsiteX5-269" fmla="*/ 8348876 w 8531776"/>
              <a:gd name="connsiteY5-270" fmla="*/ 665822 h 1520066"/>
              <a:gd name="connsiteX6-271" fmla="*/ 8415852 w 8531776"/>
              <a:gd name="connsiteY6-272" fmla="*/ 762602 h 1520066"/>
              <a:gd name="connsiteX7-273" fmla="*/ 7211471 w 8531776"/>
              <a:gd name="connsiteY7-274" fmla="*/ 959045 h 1520066"/>
              <a:gd name="connsiteX8-275" fmla="*/ 7023079 w 8531776"/>
              <a:gd name="connsiteY8-276" fmla="*/ 599807 h 1520066"/>
              <a:gd name="connsiteX9-277" fmla="*/ 6625054 w 8531776"/>
              <a:gd name="connsiteY9-278" fmla="*/ 60489 h 1520066"/>
              <a:gd name="connsiteX10-279" fmla="*/ 6613972 w 8531776"/>
              <a:gd name="connsiteY10-280" fmla="*/ 60489 h 1520066"/>
              <a:gd name="connsiteX11-281" fmla="*/ 5725111 w 8531776"/>
              <a:gd name="connsiteY11-282" fmla="*/ 640903 h 1520066"/>
              <a:gd name="connsiteX12-283" fmla="*/ 5596746 w 8531776"/>
              <a:gd name="connsiteY12-284" fmla="*/ 772500 h 1520066"/>
              <a:gd name="connsiteX13-285" fmla="*/ 5426824 w 8531776"/>
              <a:gd name="connsiteY13-286" fmla="*/ 951657 h 1520066"/>
              <a:gd name="connsiteX14-287" fmla="*/ 5037572 w 8531776"/>
              <a:gd name="connsiteY14-288" fmla="*/ 1342294 h 1520066"/>
              <a:gd name="connsiteX15-289" fmla="*/ 4680181 w 8531776"/>
              <a:gd name="connsiteY15-290" fmla="*/ 1520066 h 1520066"/>
              <a:gd name="connsiteX16-291" fmla="*/ 4637239 w 8531776"/>
              <a:gd name="connsiteY16-292" fmla="*/ 1515910 h 1520066"/>
              <a:gd name="connsiteX17-293" fmla="*/ 4405443 w 8531776"/>
              <a:gd name="connsiteY17-294" fmla="*/ 1172372 h 1520066"/>
              <a:gd name="connsiteX18-295" fmla="*/ 4179650 w 8531776"/>
              <a:gd name="connsiteY18-296" fmla="*/ 762803 h 1520066"/>
              <a:gd name="connsiteX19-297" fmla="*/ 3311567 w 8531776"/>
              <a:gd name="connsiteY19-298" fmla="*/ 767883 h 1520066"/>
              <a:gd name="connsiteX20-299" fmla="*/ 2360834 w 8531776"/>
              <a:gd name="connsiteY20-300" fmla="*/ 995061 h 1520066"/>
              <a:gd name="connsiteX21-301" fmla="*/ 2342497 w 8531776"/>
              <a:gd name="connsiteY21-302" fmla="*/ 992833 h 1520066"/>
              <a:gd name="connsiteX22-303" fmla="*/ 2126238 w 8531776"/>
              <a:gd name="connsiteY22-304" fmla="*/ 1040931 h 1520066"/>
              <a:gd name="connsiteX23-305" fmla="*/ 1317343 w 8531776"/>
              <a:gd name="connsiteY23-306" fmla="*/ 1114064 h 1520066"/>
              <a:gd name="connsiteX24-307" fmla="*/ 1009685 w 8531776"/>
              <a:gd name="connsiteY24-308" fmla="*/ 1102634 h 1520066"/>
              <a:gd name="connsiteX25-309" fmla="*/ 90523 w 8531776"/>
              <a:gd name="connsiteY25-310" fmla="*/ 742589 h 1520066"/>
              <a:gd name="connsiteX26-311" fmla="*/ 22895 w 8531776"/>
              <a:gd name="connsiteY26-312" fmla="*/ 281579 h 1520066"/>
              <a:gd name="connsiteX27-313" fmla="*/ 33026 w 8531776"/>
              <a:gd name="connsiteY27-314" fmla="*/ 257679 h 1520066"/>
              <a:gd name="connsiteX28-315" fmla="*/ 94142 w 8531776"/>
              <a:gd name="connsiteY28-316" fmla="*/ 257679 h 1520066"/>
              <a:gd name="connsiteX29-317" fmla="*/ 76235 w 8531776"/>
              <a:gd name="connsiteY29-318" fmla="*/ 299677 h 1520066"/>
              <a:gd name="connsiteX30-319" fmla="*/ 140053 w 8531776"/>
              <a:gd name="connsiteY30-320" fmla="*/ 715919 h 1520066"/>
              <a:gd name="connsiteX31-321" fmla="*/ 2361283 w 8531776"/>
              <a:gd name="connsiteY31-322" fmla="*/ 930232 h 1520066"/>
              <a:gd name="connsiteX32-323" fmla="*/ 2361890 w 8531776"/>
              <a:gd name="connsiteY32-324" fmla="*/ 932577 h 1520066"/>
              <a:gd name="connsiteX33-325" fmla="*/ 2418393 w 8531776"/>
              <a:gd name="connsiteY33-326" fmla="*/ 916935 h 1520066"/>
              <a:gd name="connsiteX34-327" fmla="*/ 3300486 w 8531776"/>
              <a:gd name="connsiteY34-328" fmla="*/ 708780 h 1520066"/>
              <a:gd name="connsiteX35-329" fmla="*/ 4213357 w 8531776"/>
              <a:gd name="connsiteY35-330" fmla="*/ 712935 h 1520066"/>
              <a:gd name="connsiteX36-331" fmla="*/ 4462699 w 8531776"/>
              <a:gd name="connsiteY36-332" fmla="*/ 1154825 h 1520066"/>
              <a:gd name="connsiteX37-333" fmla="*/ 4648321 w 8531776"/>
              <a:gd name="connsiteY37-334" fmla="*/ 1456806 h 1520066"/>
              <a:gd name="connsiteX38-335" fmla="*/ 5382034 w 8531776"/>
              <a:gd name="connsiteY38-336" fmla="*/ 911024 h 1520066"/>
              <a:gd name="connsiteX39-337" fmla="*/ 5554727 w 8531776"/>
              <a:gd name="connsiteY39-338" fmla="*/ 728634 h 1520066"/>
              <a:gd name="connsiteX40-339" fmla="*/ 5681246 w 8531776"/>
              <a:gd name="connsiteY40-340" fmla="*/ 599346 h 1520066"/>
              <a:gd name="connsiteX41-341" fmla="*/ 6613510 w 8531776"/>
              <a:gd name="connsiteY41-342" fmla="*/ 0 h 1520066"/>
              <a:gd name="connsiteX0-343" fmla="*/ 6613510 w 8531776"/>
              <a:gd name="connsiteY0-344" fmla="*/ 0 h 1520066"/>
              <a:gd name="connsiteX1-345" fmla="*/ 6625977 w 8531776"/>
              <a:gd name="connsiteY1-346" fmla="*/ 0 h 1520066"/>
              <a:gd name="connsiteX2-347" fmla="*/ 6964437 w 8531776"/>
              <a:gd name="connsiteY2-348" fmla="*/ 205015 h 1520066"/>
              <a:gd name="connsiteX3-349" fmla="*/ 7081720 w 8531776"/>
              <a:gd name="connsiteY3-350" fmla="*/ 587340 h 1520066"/>
              <a:gd name="connsiteX4-351" fmla="*/ 7221629 w 8531776"/>
              <a:gd name="connsiteY4-352" fmla="*/ 899480 h 1520066"/>
              <a:gd name="connsiteX5-353" fmla="*/ 8348876 w 8531776"/>
              <a:gd name="connsiteY5-354" fmla="*/ 665822 h 1520066"/>
              <a:gd name="connsiteX6-355" fmla="*/ 8415852 w 8531776"/>
              <a:gd name="connsiteY6-356" fmla="*/ 774648 h 1520066"/>
              <a:gd name="connsiteX7-357" fmla="*/ 7211471 w 8531776"/>
              <a:gd name="connsiteY7-358" fmla="*/ 959045 h 1520066"/>
              <a:gd name="connsiteX8-359" fmla="*/ 7023079 w 8531776"/>
              <a:gd name="connsiteY8-360" fmla="*/ 599807 h 1520066"/>
              <a:gd name="connsiteX9-361" fmla="*/ 6625054 w 8531776"/>
              <a:gd name="connsiteY9-362" fmla="*/ 60489 h 1520066"/>
              <a:gd name="connsiteX10-363" fmla="*/ 6613972 w 8531776"/>
              <a:gd name="connsiteY10-364" fmla="*/ 60489 h 1520066"/>
              <a:gd name="connsiteX11-365" fmla="*/ 5725111 w 8531776"/>
              <a:gd name="connsiteY11-366" fmla="*/ 640903 h 1520066"/>
              <a:gd name="connsiteX12-367" fmla="*/ 5596746 w 8531776"/>
              <a:gd name="connsiteY12-368" fmla="*/ 772500 h 1520066"/>
              <a:gd name="connsiteX13-369" fmla="*/ 5426824 w 8531776"/>
              <a:gd name="connsiteY13-370" fmla="*/ 951657 h 1520066"/>
              <a:gd name="connsiteX14-371" fmla="*/ 5037572 w 8531776"/>
              <a:gd name="connsiteY14-372" fmla="*/ 1342294 h 1520066"/>
              <a:gd name="connsiteX15-373" fmla="*/ 4680181 w 8531776"/>
              <a:gd name="connsiteY15-374" fmla="*/ 1520066 h 1520066"/>
              <a:gd name="connsiteX16-375" fmla="*/ 4637239 w 8531776"/>
              <a:gd name="connsiteY16-376" fmla="*/ 1515910 h 1520066"/>
              <a:gd name="connsiteX17-377" fmla="*/ 4405443 w 8531776"/>
              <a:gd name="connsiteY17-378" fmla="*/ 1172372 h 1520066"/>
              <a:gd name="connsiteX18-379" fmla="*/ 4179650 w 8531776"/>
              <a:gd name="connsiteY18-380" fmla="*/ 762803 h 1520066"/>
              <a:gd name="connsiteX19-381" fmla="*/ 3311567 w 8531776"/>
              <a:gd name="connsiteY19-382" fmla="*/ 767883 h 1520066"/>
              <a:gd name="connsiteX20-383" fmla="*/ 2360834 w 8531776"/>
              <a:gd name="connsiteY20-384" fmla="*/ 995061 h 1520066"/>
              <a:gd name="connsiteX21-385" fmla="*/ 2342497 w 8531776"/>
              <a:gd name="connsiteY21-386" fmla="*/ 992833 h 1520066"/>
              <a:gd name="connsiteX22-387" fmla="*/ 2126238 w 8531776"/>
              <a:gd name="connsiteY22-388" fmla="*/ 1040931 h 1520066"/>
              <a:gd name="connsiteX23-389" fmla="*/ 1317343 w 8531776"/>
              <a:gd name="connsiteY23-390" fmla="*/ 1114064 h 1520066"/>
              <a:gd name="connsiteX24-391" fmla="*/ 1009685 w 8531776"/>
              <a:gd name="connsiteY24-392" fmla="*/ 1102634 h 1520066"/>
              <a:gd name="connsiteX25-393" fmla="*/ 90523 w 8531776"/>
              <a:gd name="connsiteY25-394" fmla="*/ 742589 h 1520066"/>
              <a:gd name="connsiteX26-395" fmla="*/ 22895 w 8531776"/>
              <a:gd name="connsiteY26-396" fmla="*/ 281579 h 1520066"/>
              <a:gd name="connsiteX27-397" fmla="*/ 33026 w 8531776"/>
              <a:gd name="connsiteY27-398" fmla="*/ 257679 h 1520066"/>
              <a:gd name="connsiteX28-399" fmla="*/ 94142 w 8531776"/>
              <a:gd name="connsiteY28-400" fmla="*/ 257679 h 1520066"/>
              <a:gd name="connsiteX29-401" fmla="*/ 76235 w 8531776"/>
              <a:gd name="connsiteY29-402" fmla="*/ 299677 h 1520066"/>
              <a:gd name="connsiteX30-403" fmla="*/ 140053 w 8531776"/>
              <a:gd name="connsiteY30-404" fmla="*/ 715919 h 1520066"/>
              <a:gd name="connsiteX31-405" fmla="*/ 2361283 w 8531776"/>
              <a:gd name="connsiteY31-406" fmla="*/ 930232 h 1520066"/>
              <a:gd name="connsiteX32-407" fmla="*/ 2361890 w 8531776"/>
              <a:gd name="connsiteY32-408" fmla="*/ 932577 h 1520066"/>
              <a:gd name="connsiteX33-409" fmla="*/ 2418393 w 8531776"/>
              <a:gd name="connsiteY33-410" fmla="*/ 916935 h 1520066"/>
              <a:gd name="connsiteX34-411" fmla="*/ 3300486 w 8531776"/>
              <a:gd name="connsiteY34-412" fmla="*/ 708780 h 1520066"/>
              <a:gd name="connsiteX35-413" fmla="*/ 4213357 w 8531776"/>
              <a:gd name="connsiteY35-414" fmla="*/ 712935 h 1520066"/>
              <a:gd name="connsiteX36-415" fmla="*/ 4462699 w 8531776"/>
              <a:gd name="connsiteY36-416" fmla="*/ 1154825 h 1520066"/>
              <a:gd name="connsiteX37-417" fmla="*/ 4648321 w 8531776"/>
              <a:gd name="connsiteY37-418" fmla="*/ 1456806 h 1520066"/>
              <a:gd name="connsiteX38-419" fmla="*/ 5382034 w 8531776"/>
              <a:gd name="connsiteY38-420" fmla="*/ 911024 h 1520066"/>
              <a:gd name="connsiteX39-421" fmla="*/ 5554727 w 8531776"/>
              <a:gd name="connsiteY39-422" fmla="*/ 728634 h 1520066"/>
              <a:gd name="connsiteX40-423" fmla="*/ 5681246 w 8531776"/>
              <a:gd name="connsiteY40-424" fmla="*/ 599346 h 1520066"/>
              <a:gd name="connsiteX41-425" fmla="*/ 6613510 w 8531776"/>
              <a:gd name="connsiteY41-426" fmla="*/ 0 h 1520066"/>
              <a:gd name="connsiteX0-427" fmla="*/ 6613510 w 8454400"/>
              <a:gd name="connsiteY0-428" fmla="*/ 0 h 1520066"/>
              <a:gd name="connsiteX1-429" fmla="*/ 6625977 w 8454400"/>
              <a:gd name="connsiteY1-430" fmla="*/ 0 h 1520066"/>
              <a:gd name="connsiteX2-431" fmla="*/ 6964437 w 8454400"/>
              <a:gd name="connsiteY2-432" fmla="*/ 205015 h 1520066"/>
              <a:gd name="connsiteX3-433" fmla="*/ 7081720 w 8454400"/>
              <a:gd name="connsiteY3-434" fmla="*/ 587340 h 1520066"/>
              <a:gd name="connsiteX4-435" fmla="*/ 7221629 w 8454400"/>
              <a:gd name="connsiteY4-436" fmla="*/ 899480 h 1520066"/>
              <a:gd name="connsiteX5-437" fmla="*/ 8348876 w 8454400"/>
              <a:gd name="connsiteY5-438" fmla="*/ 665822 h 1520066"/>
              <a:gd name="connsiteX6-439" fmla="*/ 8415852 w 8454400"/>
              <a:gd name="connsiteY6-440" fmla="*/ 774648 h 1520066"/>
              <a:gd name="connsiteX7-441" fmla="*/ 7211471 w 8454400"/>
              <a:gd name="connsiteY7-442" fmla="*/ 959045 h 1520066"/>
              <a:gd name="connsiteX8-443" fmla="*/ 7023079 w 8454400"/>
              <a:gd name="connsiteY8-444" fmla="*/ 599807 h 1520066"/>
              <a:gd name="connsiteX9-445" fmla="*/ 6625054 w 8454400"/>
              <a:gd name="connsiteY9-446" fmla="*/ 60489 h 1520066"/>
              <a:gd name="connsiteX10-447" fmla="*/ 6613972 w 8454400"/>
              <a:gd name="connsiteY10-448" fmla="*/ 60489 h 1520066"/>
              <a:gd name="connsiteX11-449" fmla="*/ 5725111 w 8454400"/>
              <a:gd name="connsiteY11-450" fmla="*/ 640903 h 1520066"/>
              <a:gd name="connsiteX12-451" fmla="*/ 5596746 w 8454400"/>
              <a:gd name="connsiteY12-452" fmla="*/ 772500 h 1520066"/>
              <a:gd name="connsiteX13-453" fmla="*/ 5426824 w 8454400"/>
              <a:gd name="connsiteY13-454" fmla="*/ 951657 h 1520066"/>
              <a:gd name="connsiteX14-455" fmla="*/ 5037572 w 8454400"/>
              <a:gd name="connsiteY14-456" fmla="*/ 1342294 h 1520066"/>
              <a:gd name="connsiteX15-457" fmla="*/ 4680181 w 8454400"/>
              <a:gd name="connsiteY15-458" fmla="*/ 1520066 h 1520066"/>
              <a:gd name="connsiteX16-459" fmla="*/ 4637239 w 8454400"/>
              <a:gd name="connsiteY16-460" fmla="*/ 1515910 h 1520066"/>
              <a:gd name="connsiteX17-461" fmla="*/ 4405443 w 8454400"/>
              <a:gd name="connsiteY17-462" fmla="*/ 1172372 h 1520066"/>
              <a:gd name="connsiteX18-463" fmla="*/ 4179650 w 8454400"/>
              <a:gd name="connsiteY18-464" fmla="*/ 762803 h 1520066"/>
              <a:gd name="connsiteX19-465" fmla="*/ 3311567 w 8454400"/>
              <a:gd name="connsiteY19-466" fmla="*/ 767883 h 1520066"/>
              <a:gd name="connsiteX20-467" fmla="*/ 2360834 w 8454400"/>
              <a:gd name="connsiteY20-468" fmla="*/ 995061 h 1520066"/>
              <a:gd name="connsiteX21-469" fmla="*/ 2342497 w 8454400"/>
              <a:gd name="connsiteY21-470" fmla="*/ 992833 h 1520066"/>
              <a:gd name="connsiteX22-471" fmla="*/ 2126238 w 8454400"/>
              <a:gd name="connsiteY22-472" fmla="*/ 1040931 h 1520066"/>
              <a:gd name="connsiteX23-473" fmla="*/ 1317343 w 8454400"/>
              <a:gd name="connsiteY23-474" fmla="*/ 1114064 h 1520066"/>
              <a:gd name="connsiteX24-475" fmla="*/ 1009685 w 8454400"/>
              <a:gd name="connsiteY24-476" fmla="*/ 1102634 h 1520066"/>
              <a:gd name="connsiteX25-477" fmla="*/ 90523 w 8454400"/>
              <a:gd name="connsiteY25-478" fmla="*/ 742589 h 1520066"/>
              <a:gd name="connsiteX26-479" fmla="*/ 22895 w 8454400"/>
              <a:gd name="connsiteY26-480" fmla="*/ 281579 h 1520066"/>
              <a:gd name="connsiteX27-481" fmla="*/ 33026 w 8454400"/>
              <a:gd name="connsiteY27-482" fmla="*/ 257679 h 1520066"/>
              <a:gd name="connsiteX28-483" fmla="*/ 94142 w 8454400"/>
              <a:gd name="connsiteY28-484" fmla="*/ 257679 h 1520066"/>
              <a:gd name="connsiteX29-485" fmla="*/ 76235 w 8454400"/>
              <a:gd name="connsiteY29-486" fmla="*/ 299677 h 1520066"/>
              <a:gd name="connsiteX30-487" fmla="*/ 140053 w 8454400"/>
              <a:gd name="connsiteY30-488" fmla="*/ 715919 h 1520066"/>
              <a:gd name="connsiteX31-489" fmla="*/ 2361283 w 8454400"/>
              <a:gd name="connsiteY31-490" fmla="*/ 930232 h 1520066"/>
              <a:gd name="connsiteX32-491" fmla="*/ 2361890 w 8454400"/>
              <a:gd name="connsiteY32-492" fmla="*/ 932577 h 1520066"/>
              <a:gd name="connsiteX33-493" fmla="*/ 2418393 w 8454400"/>
              <a:gd name="connsiteY33-494" fmla="*/ 916935 h 1520066"/>
              <a:gd name="connsiteX34-495" fmla="*/ 3300486 w 8454400"/>
              <a:gd name="connsiteY34-496" fmla="*/ 708780 h 1520066"/>
              <a:gd name="connsiteX35-497" fmla="*/ 4213357 w 8454400"/>
              <a:gd name="connsiteY35-498" fmla="*/ 712935 h 1520066"/>
              <a:gd name="connsiteX36-499" fmla="*/ 4462699 w 8454400"/>
              <a:gd name="connsiteY36-500" fmla="*/ 1154825 h 1520066"/>
              <a:gd name="connsiteX37-501" fmla="*/ 4648321 w 8454400"/>
              <a:gd name="connsiteY37-502" fmla="*/ 1456806 h 1520066"/>
              <a:gd name="connsiteX38-503" fmla="*/ 5382034 w 8454400"/>
              <a:gd name="connsiteY38-504" fmla="*/ 911024 h 1520066"/>
              <a:gd name="connsiteX39-505" fmla="*/ 5554727 w 8454400"/>
              <a:gd name="connsiteY39-506" fmla="*/ 728634 h 1520066"/>
              <a:gd name="connsiteX40-507" fmla="*/ 5681246 w 8454400"/>
              <a:gd name="connsiteY40-508" fmla="*/ 599346 h 1520066"/>
              <a:gd name="connsiteX41-509" fmla="*/ 6613510 w 8454400"/>
              <a:gd name="connsiteY41-510" fmla="*/ 0 h 1520066"/>
              <a:gd name="connsiteX0-511" fmla="*/ 6613510 w 8415852"/>
              <a:gd name="connsiteY0-512" fmla="*/ 0 h 1520066"/>
              <a:gd name="connsiteX1-513" fmla="*/ 6625977 w 8415852"/>
              <a:gd name="connsiteY1-514" fmla="*/ 0 h 1520066"/>
              <a:gd name="connsiteX2-515" fmla="*/ 6964437 w 8415852"/>
              <a:gd name="connsiteY2-516" fmla="*/ 205015 h 1520066"/>
              <a:gd name="connsiteX3-517" fmla="*/ 7081720 w 8415852"/>
              <a:gd name="connsiteY3-518" fmla="*/ 587340 h 1520066"/>
              <a:gd name="connsiteX4-519" fmla="*/ 7221629 w 8415852"/>
              <a:gd name="connsiteY4-520" fmla="*/ 899480 h 1520066"/>
              <a:gd name="connsiteX5-521" fmla="*/ 8348876 w 8415852"/>
              <a:gd name="connsiteY5-522" fmla="*/ 665822 h 1520066"/>
              <a:gd name="connsiteX6-523" fmla="*/ 8415852 w 8415852"/>
              <a:gd name="connsiteY6-524" fmla="*/ 774648 h 1520066"/>
              <a:gd name="connsiteX7-525" fmla="*/ 7211471 w 8415852"/>
              <a:gd name="connsiteY7-526" fmla="*/ 959045 h 1520066"/>
              <a:gd name="connsiteX8-527" fmla="*/ 7023079 w 8415852"/>
              <a:gd name="connsiteY8-528" fmla="*/ 599807 h 1520066"/>
              <a:gd name="connsiteX9-529" fmla="*/ 6625054 w 8415852"/>
              <a:gd name="connsiteY9-530" fmla="*/ 60489 h 1520066"/>
              <a:gd name="connsiteX10-531" fmla="*/ 6613972 w 8415852"/>
              <a:gd name="connsiteY10-532" fmla="*/ 60489 h 1520066"/>
              <a:gd name="connsiteX11-533" fmla="*/ 5725111 w 8415852"/>
              <a:gd name="connsiteY11-534" fmla="*/ 640903 h 1520066"/>
              <a:gd name="connsiteX12-535" fmla="*/ 5596746 w 8415852"/>
              <a:gd name="connsiteY12-536" fmla="*/ 772500 h 1520066"/>
              <a:gd name="connsiteX13-537" fmla="*/ 5426824 w 8415852"/>
              <a:gd name="connsiteY13-538" fmla="*/ 951657 h 1520066"/>
              <a:gd name="connsiteX14-539" fmla="*/ 5037572 w 8415852"/>
              <a:gd name="connsiteY14-540" fmla="*/ 1342294 h 1520066"/>
              <a:gd name="connsiteX15-541" fmla="*/ 4680181 w 8415852"/>
              <a:gd name="connsiteY15-542" fmla="*/ 1520066 h 1520066"/>
              <a:gd name="connsiteX16-543" fmla="*/ 4637239 w 8415852"/>
              <a:gd name="connsiteY16-544" fmla="*/ 1515910 h 1520066"/>
              <a:gd name="connsiteX17-545" fmla="*/ 4405443 w 8415852"/>
              <a:gd name="connsiteY17-546" fmla="*/ 1172372 h 1520066"/>
              <a:gd name="connsiteX18-547" fmla="*/ 4179650 w 8415852"/>
              <a:gd name="connsiteY18-548" fmla="*/ 762803 h 1520066"/>
              <a:gd name="connsiteX19-549" fmla="*/ 3311567 w 8415852"/>
              <a:gd name="connsiteY19-550" fmla="*/ 767883 h 1520066"/>
              <a:gd name="connsiteX20-551" fmla="*/ 2360834 w 8415852"/>
              <a:gd name="connsiteY20-552" fmla="*/ 995061 h 1520066"/>
              <a:gd name="connsiteX21-553" fmla="*/ 2342497 w 8415852"/>
              <a:gd name="connsiteY21-554" fmla="*/ 992833 h 1520066"/>
              <a:gd name="connsiteX22-555" fmla="*/ 2126238 w 8415852"/>
              <a:gd name="connsiteY22-556" fmla="*/ 1040931 h 1520066"/>
              <a:gd name="connsiteX23-557" fmla="*/ 1317343 w 8415852"/>
              <a:gd name="connsiteY23-558" fmla="*/ 1114064 h 1520066"/>
              <a:gd name="connsiteX24-559" fmla="*/ 1009685 w 8415852"/>
              <a:gd name="connsiteY24-560" fmla="*/ 1102634 h 1520066"/>
              <a:gd name="connsiteX25-561" fmla="*/ 90523 w 8415852"/>
              <a:gd name="connsiteY25-562" fmla="*/ 742589 h 1520066"/>
              <a:gd name="connsiteX26-563" fmla="*/ 22895 w 8415852"/>
              <a:gd name="connsiteY26-564" fmla="*/ 281579 h 1520066"/>
              <a:gd name="connsiteX27-565" fmla="*/ 33026 w 8415852"/>
              <a:gd name="connsiteY27-566" fmla="*/ 257679 h 1520066"/>
              <a:gd name="connsiteX28-567" fmla="*/ 94142 w 8415852"/>
              <a:gd name="connsiteY28-568" fmla="*/ 257679 h 1520066"/>
              <a:gd name="connsiteX29-569" fmla="*/ 76235 w 8415852"/>
              <a:gd name="connsiteY29-570" fmla="*/ 299677 h 1520066"/>
              <a:gd name="connsiteX30-571" fmla="*/ 140053 w 8415852"/>
              <a:gd name="connsiteY30-572" fmla="*/ 715919 h 1520066"/>
              <a:gd name="connsiteX31-573" fmla="*/ 2361283 w 8415852"/>
              <a:gd name="connsiteY31-574" fmla="*/ 930232 h 1520066"/>
              <a:gd name="connsiteX32-575" fmla="*/ 2361890 w 8415852"/>
              <a:gd name="connsiteY32-576" fmla="*/ 932577 h 1520066"/>
              <a:gd name="connsiteX33-577" fmla="*/ 2418393 w 8415852"/>
              <a:gd name="connsiteY33-578" fmla="*/ 916935 h 1520066"/>
              <a:gd name="connsiteX34-579" fmla="*/ 3300486 w 8415852"/>
              <a:gd name="connsiteY34-580" fmla="*/ 708780 h 1520066"/>
              <a:gd name="connsiteX35-581" fmla="*/ 4213357 w 8415852"/>
              <a:gd name="connsiteY35-582" fmla="*/ 712935 h 1520066"/>
              <a:gd name="connsiteX36-583" fmla="*/ 4462699 w 8415852"/>
              <a:gd name="connsiteY36-584" fmla="*/ 1154825 h 1520066"/>
              <a:gd name="connsiteX37-585" fmla="*/ 4648321 w 8415852"/>
              <a:gd name="connsiteY37-586" fmla="*/ 1456806 h 1520066"/>
              <a:gd name="connsiteX38-587" fmla="*/ 5382034 w 8415852"/>
              <a:gd name="connsiteY38-588" fmla="*/ 911024 h 1520066"/>
              <a:gd name="connsiteX39-589" fmla="*/ 5554727 w 8415852"/>
              <a:gd name="connsiteY39-590" fmla="*/ 728634 h 1520066"/>
              <a:gd name="connsiteX40-591" fmla="*/ 5681246 w 8415852"/>
              <a:gd name="connsiteY40-592" fmla="*/ 599346 h 1520066"/>
              <a:gd name="connsiteX41-593" fmla="*/ 6613510 w 8415852"/>
              <a:gd name="connsiteY41-594" fmla="*/ 0 h 1520066"/>
              <a:gd name="connsiteX0-595" fmla="*/ 6613510 w 8399098"/>
              <a:gd name="connsiteY0-596" fmla="*/ 0 h 1520066"/>
              <a:gd name="connsiteX1-597" fmla="*/ 6625977 w 8399098"/>
              <a:gd name="connsiteY1-598" fmla="*/ 0 h 1520066"/>
              <a:gd name="connsiteX2-599" fmla="*/ 6964437 w 8399098"/>
              <a:gd name="connsiteY2-600" fmla="*/ 205015 h 1520066"/>
              <a:gd name="connsiteX3-601" fmla="*/ 7081720 w 8399098"/>
              <a:gd name="connsiteY3-602" fmla="*/ 587340 h 1520066"/>
              <a:gd name="connsiteX4-603" fmla="*/ 7221629 w 8399098"/>
              <a:gd name="connsiteY4-604" fmla="*/ 899480 h 1520066"/>
              <a:gd name="connsiteX5-605" fmla="*/ 8348876 w 8399098"/>
              <a:gd name="connsiteY5-606" fmla="*/ 665822 h 1520066"/>
              <a:gd name="connsiteX6-607" fmla="*/ 8399098 w 8399098"/>
              <a:gd name="connsiteY6-608" fmla="*/ 726460 h 1520066"/>
              <a:gd name="connsiteX7-609" fmla="*/ 7211471 w 8399098"/>
              <a:gd name="connsiteY7-610" fmla="*/ 959045 h 1520066"/>
              <a:gd name="connsiteX8-611" fmla="*/ 7023079 w 8399098"/>
              <a:gd name="connsiteY8-612" fmla="*/ 599807 h 1520066"/>
              <a:gd name="connsiteX9-613" fmla="*/ 6625054 w 8399098"/>
              <a:gd name="connsiteY9-614" fmla="*/ 60489 h 1520066"/>
              <a:gd name="connsiteX10-615" fmla="*/ 6613972 w 8399098"/>
              <a:gd name="connsiteY10-616" fmla="*/ 60489 h 1520066"/>
              <a:gd name="connsiteX11-617" fmla="*/ 5725111 w 8399098"/>
              <a:gd name="connsiteY11-618" fmla="*/ 640903 h 1520066"/>
              <a:gd name="connsiteX12-619" fmla="*/ 5596746 w 8399098"/>
              <a:gd name="connsiteY12-620" fmla="*/ 772500 h 1520066"/>
              <a:gd name="connsiteX13-621" fmla="*/ 5426824 w 8399098"/>
              <a:gd name="connsiteY13-622" fmla="*/ 951657 h 1520066"/>
              <a:gd name="connsiteX14-623" fmla="*/ 5037572 w 8399098"/>
              <a:gd name="connsiteY14-624" fmla="*/ 1342294 h 1520066"/>
              <a:gd name="connsiteX15-625" fmla="*/ 4680181 w 8399098"/>
              <a:gd name="connsiteY15-626" fmla="*/ 1520066 h 1520066"/>
              <a:gd name="connsiteX16-627" fmla="*/ 4637239 w 8399098"/>
              <a:gd name="connsiteY16-628" fmla="*/ 1515910 h 1520066"/>
              <a:gd name="connsiteX17-629" fmla="*/ 4405443 w 8399098"/>
              <a:gd name="connsiteY17-630" fmla="*/ 1172372 h 1520066"/>
              <a:gd name="connsiteX18-631" fmla="*/ 4179650 w 8399098"/>
              <a:gd name="connsiteY18-632" fmla="*/ 762803 h 1520066"/>
              <a:gd name="connsiteX19-633" fmla="*/ 3311567 w 8399098"/>
              <a:gd name="connsiteY19-634" fmla="*/ 767883 h 1520066"/>
              <a:gd name="connsiteX20-635" fmla="*/ 2360834 w 8399098"/>
              <a:gd name="connsiteY20-636" fmla="*/ 995061 h 1520066"/>
              <a:gd name="connsiteX21-637" fmla="*/ 2342497 w 8399098"/>
              <a:gd name="connsiteY21-638" fmla="*/ 992833 h 1520066"/>
              <a:gd name="connsiteX22-639" fmla="*/ 2126238 w 8399098"/>
              <a:gd name="connsiteY22-640" fmla="*/ 1040931 h 1520066"/>
              <a:gd name="connsiteX23-641" fmla="*/ 1317343 w 8399098"/>
              <a:gd name="connsiteY23-642" fmla="*/ 1114064 h 1520066"/>
              <a:gd name="connsiteX24-643" fmla="*/ 1009685 w 8399098"/>
              <a:gd name="connsiteY24-644" fmla="*/ 1102634 h 1520066"/>
              <a:gd name="connsiteX25-645" fmla="*/ 90523 w 8399098"/>
              <a:gd name="connsiteY25-646" fmla="*/ 742589 h 1520066"/>
              <a:gd name="connsiteX26-647" fmla="*/ 22895 w 8399098"/>
              <a:gd name="connsiteY26-648" fmla="*/ 281579 h 1520066"/>
              <a:gd name="connsiteX27-649" fmla="*/ 33026 w 8399098"/>
              <a:gd name="connsiteY27-650" fmla="*/ 257679 h 1520066"/>
              <a:gd name="connsiteX28-651" fmla="*/ 94142 w 8399098"/>
              <a:gd name="connsiteY28-652" fmla="*/ 257679 h 1520066"/>
              <a:gd name="connsiteX29-653" fmla="*/ 76235 w 8399098"/>
              <a:gd name="connsiteY29-654" fmla="*/ 299677 h 1520066"/>
              <a:gd name="connsiteX30-655" fmla="*/ 140053 w 8399098"/>
              <a:gd name="connsiteY30-656" fmla="*/ 715919 h 1520066"/>
              <a:gd name="connsiteX31-657" fmla="*/ 2361283 w 8399098"/>
              <a:gd name="connsiteY31-658" fmla="*/ 930232 h 1520066"/>
              <a:gd name="connsiteX32-659" fmla="*/ 2361890 w 8399098"/>
              <a:gd name="connsiteY32-660" fmla="*/ 932577 h 1520066"/>
              <a:gd name="connsiteX33-661" fmla="*/ 2418393 w 8399098"/>
              <a:gd name="connsiteY33-662" fmla="*/ 916935 h 1520066"/>
              <a:gd name="connsiteX34-663" fmla="*/ 3300486 w 8399098"/>
              <a:gd name="connsiteY34-664" fmla="*/ 708780 h 1520066"/>
              <a:gd name="connsiteX35-665" fmla="*/ 4213357 w 8399098"/>
              <a:gd name="connsiteY35-666" fmla="*/ 712935 h 1520066"/>
              <a:gd name="connsiteX36-667" fmla="*/ 4462699 w 8399098"/>
              <a:gd name="connsiteY36-668" fmla="*/ 1154825 h 1520066"/>
              <a:gd name="connsiteX37-669" fmla="*/ 4648321 w 8399098"/>
              <a:gd name="connsiteY37-670" fmla="*/ 1456806 h 1520066"/>
              <a:gd name="connsiteX38-671" fmla="*/ 5382034 w 8399098"/>
              <a:gd name="connsiteY38-672" fmla="*/ 911024 h 1520066"/>
              <a:gd name="connsiteX39-673" fmla="*/ 5554727 w 8399098"/>
              <a:gd name="connsiteY39-674" fmla="*/ 728634 h 1520066"/>
              <a:gd name="connsiteX40-675" fmla="*/ 5681246 w 8399098"/>
              <a:gd name="connsiteY40-676" fmla="*/ 599346 h 1520066"/>
              <a:gd name="connsiteX41-677" fmla="*/ 6613510 w 8399098"/>
              <a:gd name="connsiteY41-678" fmla="*/ 0 h 1520066"/>
              <a:gd name="connsiteX0-679" fmla="*/ 6613510 w 8399098"/>
              <a:gd name="connsiteY0-680" fmla="*/ 0 h 1520066"/>
              <a:gd name="connsiteX1-681" fmla="*/ 6625977 w 8399098"/>
              <a:gd name="connsiteY1-682" fmla="*/ 0 h 1520066"/>
              <a:gd name="connsiteX2-683" fmla="*/ 6964437 w 8399098"/>
              <a:gd name="connsiteY2-684" fmla="*/ 205015 h 1520066"/>
              <a:gd name="connsiteX3-685" fmla="*/ 7081720 w 8399098"/>
              <a:gd name="connsiteY3-686" fmla="*/ 587340 h 1520066"/>
              <a:gd name="connsiteX4-687" fmla="*/ 7221629 w 8399098"/>
              <a:gd name="connsiteY4-688" fmla="*/ 899480 h 1520066"/>
              <a:gd name="connsiteX5-689" fmla="*/ 8348876 w 8399098"/>
              <a:gd name="connsiteY5-690" fmla="*/ 665822 h 1520066"/>
              <a:gd name="connsiteX6-691" fmla="*/ 8399098 w 8399098"/>
              <a:gd name="connsiteY6-692" fmla="*/ 726460 h 1520066"/>
              <a:gd name="connsiteX7-693" fmla="*/ 7211471 w 8399098"/>
              <a:gd name="connsiteY7-694" fmla="*/ 959045 h 1520066"/>
              <a:gd name="connsiteX8-695" fmla="*/ 7023079 w 8399098"/>
              <a:gd name="connsiteY8-696" fmla="*/ 599807 h 1520066"/>
              <a:gd name="connsiteX9-697" fmla="*/ 6625054 w 8399098"/>
              <a:gd name="connsiteY9-698" fmla="*/ 60489 h 1520066"/>
              <a:gd name="connsiteX10-699" fmla="*/ 6613972 w 8399098"/>
              <a:gd name="connsiteY10-700" fmla="*/ 60489 h 1520066"/>
              <a:gd name="connsiteX11-701" fmla="*/ 5725111 w 8399098"/>
              <a:gd name="connsiteY11-702" fmla="*/ 640903 h 1520066"/>
              <a:gd name="connsiteX12-703" fmla="*/ 5596746 w 8399098"/>
              <a:gd name="connsiteY12-704" fmla="*/ 772500 h 1520066"/>
              <a:gd name="connsiteX13-705" fmla="*/ 5426824 w 8399098"/>
              <a:gd name="connsiteY13-706" fmla="*/ 951657 h 1520066"/>
              <a:gd name="connsiteX14-707" fmla="*/ 5037572 w 8399098"/>
              <a:gd name="connsiteY14-708" fmla="*/ 1342294 h 1520066"/>
              <a:gd name="connsiteX15-709" fmla="*/ 4680181 w 8399098"/>
              <a:gd name="connsiteY15-710" fmla="*/ 1520066 h 1520066"/>
              <a:gd name="connsiteX16-711" fmla="*/ 4637239 w 8399098"/>
              <a:gd name="connsiteY16-712" fmla="*/ 1515910 h 1520066"/>
              <a:gd name="connsiteX17-713" fmla="*/ 4405443 w 8399098"/>
              <a:gd name="connsiteY17-714" fmla="*/ 1172372 h 1520066"/>
              <a:gd name="connsiteX18-715" fmla="*/ 4179650 w 8399098"/>
              <a:gd name="connsiteY18-716" fmla="*/ 762803 h 1520066"/>
              <a:gd name="connsiteX19-717" fmla="*/ 3311567 w 8399098"/>
              <a:gd name="connsiteY19-718" fmla="*/ 767883 h 1520066"/>
              <a:gd name="connsiteX20-719" fmla="*/ 2360834 w 8399098"/>
              <a:gd name="connsiteY20-720" fmla="*/ 995061 h 1520066"/>
              <a:gd name="connsiteX21-721" fmla="*/ 2342497 w 8399098"/>
              <a:gd name="connsiteY21-722" fmla="*/ 992833 h 1520066"/>
              <a:gd name="connsiteX22-723" fmla="*/ 2126238 w 8399098"/>
              <a:gd name="connsiteY22-724" fmla="*/ 1040931 h 1520066"/>
              <a:gd name="connsiteX23-725" fmla="*/ 1317343 w 8399098"/>
              <a:gd name="connsiteY23-726" fmla="*/ 1114064 h 1520066"/>
              <a:gd name="connsiteX24-727" fmla="*/ 1009685 w 8399098"/>
              <a:gd name="connsiteY24-728" fmla="*/ 1102634 h 1520066"/>
              <a:gd name="connsiteX25-729" fmla="*/ 90523 w 8399098"/>
              <a:gd name="connsiteY25-730" fmla="*/ 742589 h 1520066"/>
              <a:gd name="connsiteX26-731" fmla="*/ 22895 w 8399098"/>
              <a:gd name="connsiteY26-732" fmla="*/ 281579 h 1520066"/>
              <a:gd name="connsiteX27-733" fmla="*/ 33026 w 8399098"/>
              <a:gd name="connsiteY27-734" fmla="*/ 257679 h 1520066"/>
              <a:gd name="connsiteX28-735" fmla="*/ 94142 w 8399098"/>
              <a:gd name="connsiteY28-736" fmla="*/ 257679 h 1520066"/>
              <a:gd name="connsiteX29-737" fmla="*/ 76235 w 8399098"/>
              <a:gd name="connsiteY29-738" fmla="*/ 299677 h 1520066"/>
              <a:gd name="connsiteX30-739" fmla="*/ 140053 w 8399098"/>
              <a:gd name="connsiteY30-740" fmla="*/ 715919 h 1520066"/>
              <a:gd name="connsiteX31-741" fmla="*/ 2361283 w 8399098"/>
              <a:gd name="connsiteY31-742" fmla="*/ 930232 h 1520066"/>
              <a:gd name="connsiteX32-743" fmla="*/ 2361890 w 8399098"/>
              <a:gd name="connsiteY32-744" fmla="*/ 932577 h 1520066"/>
              <a:gd name="connsiteX33-745" fmla="*/ 2418393 w 8399098"/>
              <a:gd name="connsiteY33-746" fmla="*/ 916935 h 1520066"/>
              <a:gd name="connsiteX34-747" fmla="*/ 3300486 w 8399098"/>
              <a:gd name="connsiteY34-748" fmla="*/ 708780 h 1520066"/>
              <a:gd name="connsiteX35-749" fmla="*/ 4213357 w 8399098"/>
              <a:gd name="connsiteY35-750" fmla="*/ 712935 h 1520066"/>
              <a:gd name="connsiteX36-751" fmla="*/ 4462699 w 8399098"/>
              <a:gd name="connsiteY36-752" fmla="*/ 1154825 h 1520066"/>
              <a:gd name="connsiteX37-753" fmla="*/ 4648321 w 8399098"/>
              <a:gd name="connsiteY37-754" fmla="*/ 1456806 h 1520066"/>
              <a:gd name="connsiteX38-755" fmla="*/ 5382034 w 8399098"/>
              <a:gd name="connsiteY38-756" fmla="*/ 911024 h 1520066"/>
              <a:gd name="connsiteX39-757" fmla="*/ 5554727 w 8399098"/>
              <a:gd name="connsiteY39-758" fmla="*/ 728634 h 1520066"/>
              <a:gd name="connsiteX40-759" fmla="*/ 5681246 w 8399098"/>
              <a:gd name="connsiteY40-760" fmla="*/ 599346 h 1520066"/>
              <a:gd name="connsiteX41-761" fmla="*/ 6613510 w 8399098"/>
              <a:gd name="connsiteY41-762" fmla="*/ 0 h 1520066"/>
              <a:gd name="connsiteX0-763" fmla="*/ 6613510 w 8393514"/>
              <a:gd name="connsiteY0-764" fmla="*/ 0 h 1520066"/>
              <a:gd name="connsiteX1-765" fmla="*/ 6625977 w 8393514"/>
              <a:gd name="connsiteY1-766" fmla="*/ 0 h 1520066"/>
              <a:gd name="connsiteX2-767" fmla="*/ 6964437 w 8393514"/>
              <a:gd name="connsiteY2-768" fmla="*/ 205015 h 1520066"/>
              <a:gd name="connsiteX3-769" fmla="*/ 7081720 w 8393514"/>
              <a:gd name="connsiteY3-770" fmla="*/ 587340 h 1520066"/>
              <a:gd name="connsiteX4-771" fmla="*/ 7221629 w 8393514"/>
              <a:gd name="connsiteY4-772" fmla="*/ 899480 h 1520066"/>
              <a:gd name="connsiteX5-773" fmla="*/ 8348876 w 8393514"/>
              <a:gd name="connsiteY5-774" fmla="*/ 665822 h 1520066"/>
              <a:gd name="connsiteX6-775" fmla="*/ 8393514 w 8393514"/>
              <a:gd name="connsiteY6-776" fmla="*/ 714412 h 1520066"/>
              <a:gd name="connsiteX7-777" fmla="*/ 7211471 w 8393514"/>
              <a:gd name="connsiteY7-778" fmla="*/ 959045 h 1520066"/>
              <a:gd name="connsiteX8-779" fmla="*/ 7023079 w 8393514"/>
              <a:gd name="connsiteY8-780" fmla="*/ 599807 h 1520066"/>
              <a:gd name="connsiteX9-781" fmla="*/ 6625054 w 8393514"/>
              <a:gd name="connsiteY9-782" fmla="*/ 60489 h 1520066"/>
              <a:gd name="connsiteX10-783" fmla="*/ 6613972 w 8393514"/>
              <a:gd name="connsiteY10-784" fmla="*/ 60489 h 1520066"/>
              <a:gd name="connsiteX11-785" fmla="*/ 5725111 w 8393514"/>
              <a:gd name="connsiteY11-786" fmla="*/ 640903 h 1520066"/>
              <a:gd name="connsiteX12-787" fmla="*/ 5596746 w 8393514"/>
              <a:gd name="connsiteY12-788" fmla="*/ 772500 h 1520066"/>
              <a:gd name="connsiteX13-789" fmla="*/ 5426824 w 8393514"/>
              <a:gd name="connsiteY13-790" fmla="*/ 951657 h 1520066"/>
              <a:gd name="connsiteX14-791" fmla="*/ 5037572 w 8393514"/>
              <a:gd name="connsiteY14-792" fmla="*/ 1342294 h 1520066"/>
              <a:gd name="connsiteX15-793" fmla="*/ 4680181 w 8393514"/>
              <a:gd name="connsiteY15-794" fmla="*/ 1520066 h 1520066"/>
              <a:gd name="connsiteX16-795" fmla="*/ 4637239 w 8393514"/>
              <a:gd name="connsiteY16-796" fmla="*/ 1515910 h 1520066"/>
              <a:gd name="connsiteX17-797" fmla="*/ 4405443 w 8393514"/>
              <a:gd name="connsiteY17-798" fmla="*/ 1172372 h 1520066"/>
              <a:gd name="connsiteX18-799" fmla="*/ 4179650 w 8393514"/>
              <a:gd name="connsiteY18-800" fmla="*/ 762803 h 1520066"/>
              <a:gd name="connsiteX19-801" fmla="*/ 3311567 w 8393514"/>
              <a:gd name="connsiteY19-802" fmla="*/ 767883 h 1520066"/>
              <a:gd name="connsiteX20-803" fmla="*/ 2360834 w 8393514"/>
              <a:gd name="connsiteY20-804" fmla="*/ 995061 h 1520066"/>
              <a:gd name="connsiteX21-805" fmla="*/ 2342497 w 8393514"/>
              <a:gd name="connsiteY21-806" fmla="*/ 992833 h 1520066"/>
              <a:gd name="connsiteX22-807" fmla="*/ 2126238 w 8393514"/>
              <a:gd name="connsiteY22-808" fmla="*/ 1040931 h 1520066"/>
              <a:gd name="connsiteX23-809" fmla="*/ 1317343 w 8393514"/>
              <a:gd name="connsiteY23-810" fmla="*/ 1114064 h 1520066"/>
              <a:gd name="connsiteX24-811" fmla="*/ 1009685 w 8393514"/>
              <a:gd name="connsiteY24-812" fmla="*/ 1102634 h 1520066"/>
              <a:gd name="connsiteX25-813" fmla="*/ 90523 w 8393514"/>
              <a:gd name="connsiteY25-814" fmla="*/ 742589 h 1520066"/>
              <a:gd name="connsiteX26-815" fmla="*/ 22895 w 8393514"/>
              <a:gd name="connsiteY26-816" fmla="*/ 281579 h 1520066"/>
              <a:gd name="connsiteX27-817" fmla="*/ 33026 w 8393514"/>
              <a:gd name="connsiteY27-818" fmla="*/ 257679 h 1520066"/>
              <a:gd name="connsiteX28-819" fmla="*/ 94142 w 8393514"/>
              <a:gd name="connsiteY28-820" fmla="*/ 257679 h 1520066"/>
              <a:gd name="connsiteX29-821" fmla="*/ 76235 w 8393514"/>
              <a:gd name="connsiteY29-822" fmla="*/ 299677 h 1520066"/>
              <a:gd name="connsiteX30-823" fmla="*/ 140053 w 8393514"/>
              <a:gd name="connsiteY30-824" fmla="*/ 715919 h 1520066"/>
              <a:gd name="connsiteX31-825" fmla="*/ 2361283 w 8393514"/>
              <a:gd name="connsiteY31-826" fmla="*/ 930232 h 1520066"/>
              <a:gd name="connsiteX32-827" fmla="*/ 2361890 w 8393514"/>
              <a:gd name="connsiteY32-828" fmla="*/ 932577 h 1520066"/>
              <a:gd name="connsiteX33-829" fmla="*/ 2418393 w 8393514"/>
              <a:gd name="connsiteY33-830" fmla="*/ 916935 h 1520066"/>
              <a:gd name="connsiteX34-831" fmla="*/ 3300486 w 8393514"/>
              <a:gd name="connsiteY34-832" fmla="*/ 708780 h 1520066"/>
              <a:gd name="connsiteX35-833" fmla="*/ 4213357 w 8393514"/>
              <a:gd name="connsiteY35-834" fmla="*/ 712935 h 1520066"/>
              <a:gd name="connsiteX36-835" fmla="*/ 4462699 w 8393514"/>
              <a:gd name="connsiteY36-836" fmla="*/ 1154825 h 1520066"/>
              <a:gd name="connsiteX37-837" fmla="*/ 4648321 w 8393514"/>
              <a:gd name="connsiteY37-838" fmla="*/ 1456806 h 1520066"/>
              <a:gd name="connsiteX38-839" fmla="*/ 5382034 w 8393514"/>
              <a:gd name="connsiteY38-840" fmla="*/ 911024 h 1520066"/>
              <a:gd name="connsiteX39-841" fmla="*/ 5554727 w 8393514"/>
              <a:gd name="connsiteY39-842" fmla="*/ 728634 h 1520066"/>
              <a:gd name="connsiteX40-843" fmla="*/ 5681246 w 8393514"/>
              <a:gd name="connsiteY40-844" fmla="*/ 599346 h 1520066"/>
              <a:gd name="connsiteX41-845" fmla="*/ 6613510 w 8393514"/>
              <a:gd name="connsiteY41-846" fmla="*/ 0 h 1520066"/>
              <a:gd name="connsiteX0-847" fmla="*/ 6613510 w 8393514"/>
              <a:gd name="connsiteY0-848" fmla="*/ 0 h 1520066"/>
              <a:gd name="connsiteX1-849" fmla="*/ 6625977 w 8393514"/>
              <a:gd name="connsiteY1-850" fmla="*/ 0 h 1520066"/>
              <a:gd name="connsiteX2-851" fmla="*/ 6964437 w 8393514"/>
              <a:gd name="connsiteY2-852" fmla="*/ 205015 h 1520066"/>
              <a:gd name="connsiteX3-853" fmla="*/ 7062175 w 8393514"/>
              <a:gd name="connsiteY3-854" fmla="*/ 575294 h 1520066"/>
              <a:gd name="connsiteX4-855" fmla="*/ 7221629 w 8393514"/>
              <a:gd name="connsiteY4-856" fmla="*/ 899480 h 1520066"/>
              <a:gd name="connsiteX5-857" fmla="*/ 8348876 w 8393514"/>
              <a:gd name="connsiteY5-858" fmla="*/ 665822 h 1520066"/>
              <a:gd name="connsiteX6-859" fmla="*/ 8393514 w 8393514"/>
              <a:gd name="connsiteY6-860" fmla="*/ 714412 h 1520066"/>
              <a:gd name="connsiteX7-861" fmla="*/ 7211471 w 8393514"/>
              <a:gd name="connsiteY7-862" fmla="*/ 959045 h 1520066"/>
              <a:gd name="connsiteX8-863" fmla="*/ 7023079 w 8393514"/>
              <a:gd name="connsiteY8-864" fmla="*/ 599807 h 1520066"/>
              <a:gd name="connsiteX9-865" fmla="*/ 6625054 w 8393514"/>
              <a:gd name="connsiteY9-866" fmla="*/ 60489 h 1520066"/>
              <a:gd name="connsiteX10-867" fmla="*/ 6613972 w 8393514"/>
              <a:gd name="connsiteY10-868" fmla="*/ 60489 h 1520066"/>
              <a:gd name="connsiteX11-869" fmla="*/ 5725111 w 8393514"/>
              <a:gd name="connsiteY11-870" fmla="*/ 640903 h 1520066"/>
              <a:gd name="connsiteX12-871" fmla="*/ 5596746 w 8393514"/>
              <a:gd name="connsiteY12-872" fmla="*/ 772500 h 1520066"/>
              <a:gd name="connsiteX13-873" fmla="*/ 5426824 w 8393514"/>
              <a:gd name="connsiteY13-874" fmla="*/ 951657 h 1520066"/>
              <a:gd name="connsiteX14-875" fmla="*/ 5037572 w 8393514"/>
              <a:gd name="connsiteY14-876" fmla="*/ 1342294 h 1520066"/>
              <a:gd name="connsiteX15-877" fmla="*/ 4680181 w 8393514"/>
              <a:gd name="connsiteY15-878" fmla="*/ 1520066 h 1520066"/>
              <a:gd name="connsiteX16-879" fmla="*/ 4637239 w 8393514"/>
              <a:gd name="connsiteY16-880" fmla="*/ 1515910 h 1520066"/>
              <a:gd name="connsiteX17-881" fmla="*/ 4405443 w 8393514"/>
              <a:gd name="connsiteY17-882" fmla="*/ 1172372 h 1520066"/>
              <a:gd name="connsiteX18-883" fmla="*/ 4179650 w 8393514"/>
              <a:gd name="connsiteY18-884" fmla="*/ 762803 h 1520066"/>
              <a:gd name="connsiteX19-885" fmla="*/ 3311567 w 8393514"/>
              <a:gd name="connsiteY19-886" fmla="*/ 767883 h 1520066"/>
              <a:gd name="connsiteX20-887" fmla="*/ 2360834 w 8393514"/>
              <a:gd name="connsiteY20-888" fmla="*/ 995061 h 1520066"/>
              <a:gd name="connsiteX21-889" fmla="*/ 2342497 w 8393514"/>
              <a:gd name="connsiteY21-890" fmla="*/ 992833 h 1520066"/>
              <a:gd name="connsiteX22-891" fmla="*/ 2126238 w 8393514"/>
              <a:gd name="connsiteY22-892" fmla="*/ 1040931 h 1520066"/>
              <a:gd name="connsiteX23-893" fmla="*/ 1317343 w 8393514"/>
              <a:gd name="connsiteY23-894" fmla="*/ 1114064 h 1520066"/>
              <a:gd name="connsiteX24-895" fmla="*/ 1009685 w 8393514"/>
              <a:gd name="connsiteY24-896" fmla="*/ 1102634 h 1520066"/>
              <a:gd name="connsiteX25-897" fmla="*/ 90523 w 8393514"/>
              <a:gd name="connsiteY25-898" fmla="*/ 742589 h 1520066"/>
              <a:gd name="connsiteX26-899" fmla="*/ 22895 w 8393514"/>
              <a:gd name="connsiteY26-900" fmla="*/ 281579 h 1520066"/>
              <a:gd name="connsiteX27-901" fmla="*/ 33026 w 8393514"/>
              <a:gd name="connsiteY27-902" fmla="*/ 257679 h 1520066"/>
              <a:gd name="connsiteX28-903" fmla="*/ 94142 w 8393514"/>
              <a:gd name="connsiteY28-904" fmla="*/ 257679 h 1520066"/>
              <a:gd name="connsiteX29-905" fmla="*/ 76235 w 8393514"/>
              <a:gd name="connsiteY29-906" fmla="*/ 299677 h 1520066"/>
              <a:gd name="connsiteX30-907" fmla="*/ 140053 w 8393514"/>
              <a:gd name="connsiteY30-908" fmla="*/ 715919 h 1520066"/>
              <a:gd name="connsiteX31-909" fmla="*/ 2361283 w 8393514"/>
              <a:gd name="connsiteY31-910" fmla="*/ 930232 h 1520066"/>
              <a:gd name="connsiteX32-911" fmla="*/ 2361890 w 8393514"/>
              <a:gd name="connsiteY32-912" fmla="*/ 932577 h 1520066"/>
              <a:gd name="connsiteX33-913" fmla="*/ 2418393 w 8393514"/>
              <a:gd name="connsiteY33-914" fmla="*/ 916935 h 1520066"/>
              <a:gd name="connsiteX34-915" fmla="*/ 3300486 w 8393514"/>
              <a:gd name="connsiteY34-916" fmla="*/ 708780 h 1520066"/>
              <a:gd name="connsiteX35-917" fmla="*/ 4213357 w 8393514"/>
              <a:gd name="connsiteY35-918" fmla="*/ 712935 h 1520066"/>
              <a:gd name="connsiteX36-919" fmla="*/ 4462699 w 8393514"/>
              <a:gd name="connsiteY36-920" fmla="*/ 1154825 h 1520066"/>
              <a:gd name="connsiteX37-921" fmla="*/ 4648321 w 8393514"/>
              <a:gd name="connsiteY37-922" fmla="*/ 1456806 h 1520066"/>
              <a:gd name="connsiteX38-923" fmla="*/ 5382034 w 8393514"/>
              <a:gd name="connsiteY38-924" fmla="*/ 911024 h 1520066"/>
              <a:gd name="connsiteX39-925" fmla="*/ 5554727 w 8393514"/>
              <a:gd name="connsiteY39-926" fmla="*/ 728634 h 1520066"/>
              <a:gd name="connsiteX40-927" fmla="*/ 5681246 w 8393514"/>
              <a:gd name="connsiteY40-928" fmla="*/ 599346 h 1520066"/>
              <a:gd name="connsiteX41-929" fmla="*/ 6613510 w 8393514"/>
              <a:gd name="connsiteY41-930" fmla="*/ 0 h 1520066"/>
              <a:gd name="connsiteX0-931" fmla="*/ 6613510 w 8393514"/>
              <a:gd name="connsiteY0-932" fmla="*/ 13848 h 1533914"/>
              <a:gd name="connsiteX1-933" fmla="*/ 6625977 w 8393514"/>
              <a:gd name="connsiteY1-934" fmla="*/ 13848 h 1533914"/>
              <a:gd name="connsiteX2-935" fmla="*/ 6972814 w 8393514"/>
              <a:gd name="connsiteY2-936" fmla="*/ 200793 h 1533914"/>
              <a:gd name="connsiteX3-937" fmla="*/ 7062175 w 8393514"/>
              <a:gd name="connsiteY3-938" fmla="*/ 589142 h 1533914"/>
              <a:gd name="connsiteX4-939" fmla="*/ 7221629 w 8393514"/>
              <a:gd name="connsiteY4-940" fmla="*/ 913328 h 1533914"/>
              <a:gd name="connsiteX5-941" fmla="*/ 8348876 w 8393514"/>
              <a:gd name="connsiteY5-942" fmla="*/ 679670 h 1533914"/>
              <a:gd name="connsiteX6-943" fmla="*/ 8393514 w 8393514"/>
              <a:gd name="connsiteY6-944" fmla="*/ 728260 h 1533914"/>
              <a:gd name="connsiteX7-945" fmla="*/ 7211471 w 8393514"/>
              <a:gd name="connsiteY7-946" fmla="*/ 972893 h 1533914"/>
              <a:gd name="connsiteX8-947" fmla="*/ 7023079 w 8393514"/>
              <a:gd name="connsiteY8-948" fmla="*/ 613655 h 1533914"/>
              <a:gd name="connsiteX9-949" fmla="*/ 6625054 w 8393514"/>
              <a:gd name="connsiteY9-950" fmla="*/ 74337 h 1533914"/>
              <a:gd name="connsiteX10-951" fmla="*/ 6613972 w 8393514"/>
              <a:gd name="connsiteY10-952" fmla="*/ 74337 h 1533914"/>
              <a:gd name="connsiteX11-953" fmla="*/ 5725111 w 8393514"/>
              <a:gd name="connsiteY11-954" fmla="*/ 654751 h 1533914"/>
              <a:gd name="connsiteX12-955" fmla="*/ 5596746 w 8393514"/>
              <a:gd name="connsiteY12-956" fmla="*/ 786348 h 1533914"/>
              <a:gd name="connsiteX13-957" fmla="*/ 5426824 w 8393514"/>
              <a:gd name="connsiteY13-958" fmla="*/ 965505 h 1533914"/>
              <a:gd name="connsiteX14-959" fmla="*/ 5037572 w 8393514"/>
              <a:gd name="connsiteY14-960" fmla="*/ 1356142 h 1533914"/>
              <a:gd name="connsiteX15-961" fmla="*/ 4680181 w 8393514"/>
              <a:gd name="connsiteY15-962" fmla="*/ 1533914 h 1533914"/>
              <a:gd name="connsiteX16-963" fmla="*/ 4637239 w 8393514"/>
              <a:gd name="connsiteY16-964" fmla="*/ 1529758 h 1533914"/>
              <a:gd name="connsiteX17-965" fmla="*/ 4405443 w 8393514"/>
              <a:gd name="connsiteY17-966" fmla="*/ 1186220 h 1533914"/>
              <a:gd name="connsiteX18-967" fmla="*/ 4179650 w 8393514"/>
              <a:gd name="connsiteY18-968" fmla="*/ 776651 h 1533914"/>
              <a:gd name="connsiteX19-969" fmla="*/ 3311567 w 8393514"/>
              <a:gd name="connsiteY19-970" fmla="*/ 781731 h 1533914"/>
              <a:gd name="connsiteX20-971" fmla="*/ 2360834 w 8393514"/>
              <a:gd name="connsiteY20-972" fmla="*/ 1008909 h 1533914"/>
              <a:gd name="connsiteX21-973" fmla="*/ 2342497 w 8393514"/>
              <a:gd name="connsiteY21-974" fmla="*/ 1006681 h 1533914"/>
              <a:gd name="connsiteX22-975" fmla="*/ 2126238 w 8393514"/>
              <a:gd name="connsiteY22-976" fmla="*/ 1054779 h 1533914"/>
              <a:gd name="connsiteX23-977" fmla="*/ 1317343 w 8393514"/>
              <a:gd name="connsiteY23-978" fmla="*/ 1127912 h 1533914"/>
              <a:gd name="connsiteX24-979" fmla="*/ 1009685 w 8393514"/>
              <a:gd name="connsiteY24-980" fmla="*/ 1116482 h 1533914"/>
              <a:gd name="connsiteX25-981" fmla="*/ 90523 w 8393514"/>
              <a:gd name="connsiteY25-982" fmla="*/ 756437 h 1533914"/>
              <a:gd name="connsiteX26-983" fmla="*/ 22895 w 8393514"/>
              <a:gd name="connsiteY26-984" fmla="*/ 295427 h 1533914"/>
              <a:gd name="connsiteX27-985" fmla="*/ 33026 w 8393514"/>
              <a:gd name="connsiteY27-986" fmla="*/ 271527 h 1533914"/>
              <a:gd name="connsiteX28-987" fmla="*/ 94142 w 8393514"/>
              <a:gd name="connsiteY28-988" fmla="*/ 271527 h 1533914"/>
              <a:gd name="connsiteX29-989" fmla="*/ 76235 w 8393514"/>
              <a:gd name="connsiteY29-990" fmla="*/ 313525 h 1533914"/>
              <a:gd name="connsiteX30-991" fmla="*/ 140053 w 8393514"/>
              <a:gd name="connsiteY30-992" fmla="*/ 729767 h 1533914"/>
              <a:gd name="connsiteX31-993" fmla="*/ 2361283 w 8393514"/>
              <a:gd name="connsiteY31-994" fmla="*/ 944080 h 1533914"/>
              <a:gd name="connsiteX32-995" fmla="*/ 2361890 w 8393514"/>
              <a:gd name="connsiteY32-996" fmla="*/ 946425 h 1533914"/>
              <a:gd name="connsiteX33-997" fmla="*/ 2418393 w 8393514"/>
              <a:gd name="connsiteY33-998" fmla="*/ 930783 h 1533914"/>
              <a:gd name="connsiteX34-999" fmla="*/ 3300486 w 8393514"/>
              <a:gd name="connsiteY34-1000" fmla="*/ 722628 h 1533914"/>
              <a:gd name="connsiteX35-1001" fmla="*/ 4213357 w 8393514"/>
              <a:gd name="connsiteY35-1002" fmla="*/ 726783 h 1533914"/>
              <a:gd name="connsiteX36-1003" fmla="*/ 4462699 w 8393514"/>
              <a:gd name="connsiteY36-1004" fmla="*/ 1168673 h 1533914"/>
              <a:gd name="connsiteX37-1005" fmla="*/ 4648321 w 8393514"/>
              <a:gd name="connsiteY37-1006" fmla="*/ 1470654 h 1533914"/>
              <a:gd name="connsiteX38-1007" fmla="*/ 5382034 w 8393514"/>
              <a:gd name="connsiteY38-1008" fmla="*/ 924872 h 1533914"/>
              <a:gd name="connsiteX39-1009" fmla="*/ 5554727 w 8393514"/>
              <a:gd name="connsiteY39-1010" fmla="*/ 742482 h 1533914"/>
              <a:gd name="connsiteX40-1011" fmla="*/ 5681246 w 8393514"/>
              <a:gd name="connsiteY40-1012" fmla="*/ 613194 h 1533914"/>
              <a:gd name="connsiteX41-1013" fmla="*/ 6613510 w 8393514"/>
              <a:gd name="connsiteY41-1014" fmla="*/ 13848 h 1533914"/>
              <a:gd name="connsiteX0-1015" fmla="*/ 6613510 w 8393514"/>
              <a:gd name="connsiteY0-1016" fmla="*/ 12957 h 1533023"/>
              <a:gd name="connsiteX1-1017" fmla="*/ 6625977 w 8393514"/>
              <a:gd name="connsiteY1-1018" fmla="*/ 12957 h 1533023"/>
              <a:gd name="connsiteX2-1019" fmla="*/ 6944892 w 8393514"/>
              <a:gd name="connsiteY2-1020" fmla="*/ 187853 h 1533023"/>
              <a:gd name="connsiteX3-1021" fmla="*/ 7062175 w 8393514"/>
              <a:gd name="connsiteY3-1022" fmla="*/ 588251 h 1533023"/>
              <a:gd name="connsiteX4-1023" fmla="*/ 7221629 w 8393514"/>
              <a:gd name="connsiteY4-1024" fmla="*/ 912437 h 1533023"/>
              <a:gd name="connsiteX5-1025" fmla="*/ 8348876 w 8393514"/>
              <a:gd name="connsiteY5-1026" fmla="*/ 678779 h 1533023"/>
              <a:gd name="connsiteX6-1027" fmla="*/ 8393514 w 8393514"/>
              <a:gd name="connsiteY6-1028" fmla="*/ 727369 h 1533023"/>
              <a:gd name="connsiteX7-1029" fmla="*/ 7211471 w 8393514"/>
              <a:gd name="connsiteY7-1030" fmla="*/ 972002 h 1533023"/>
              <a:gd name="connsiteX8-1031" fmla="*/ 7023079 w 8393514"/>
              <a:gd name="connsiteY8-1032" fmla="*/ 612764 h 1533023"/>
              <a:gd name="connsiteX9-1033" fmla="*/ 6625054 w 8393514"/>
              <a:gd name="connsiteY9-1034" fmla="*/ 73446 h 1533023"/>
              <a:gd name="connsiteX10-1035" fmla="*/ 6613972 w 8393514"/>
              <a:gd name="connsiteY10-1036" fmla="*/ 73446 h 1533023"/>
              <a:gd name="connsiteX11-1037" fmla="*/ 5725111 w 8393514"/>
              <a:gd name="connsiteY11-1038" fmla="*/ 653860 h 1533023"/>
              <a:gd name="connsiteX12-1039" fmla="*/ 5596746 w 8393514"/>
              <a:gd name="connsiteY12-1040" fmla="*/ 785457 h 1533023"/>
              <a:gd name="connsiteX13-1041" fmla="*/ 5426824 w 8393514"/>
              <a:gd name="connsiteY13-1042" fmla="*/ 964614 h 1533023"/>
              <a:gd name="connsiteX14-1043" fmla="*/ 5037572 w 8393514"/>
              <a:gd name="connsiteY14-1044" fmla="*/ 1355251 h 1533023"/>
              <a:gd name="connsiteX15-1045" fmla="*/ 4680181 w 8393514"/>
              <a:gd name="connsiteY15-1046" fmla="*/ 1533023 h 1533023"/>
              <a:gd name="connsiteX16-1047" fmla="*/ 4637239 w 8393514"/>
              <a:gd name="connsiteY16-1048" fmla="*/ 1528867 h 1533023"/>
              <a:gd name="connsiteX17-1049" fmla="*/ 4405443 w 8393514"/>
              <a:gd name="connsiteY17-1050" fmla="*/ 1185329 h 1533023"/>
              <a:gd name="connsiteX18-1051" fmla="*/ 4179650 w 8393514"/>
              <a:gd name="connsiteY18-1052" fmla="*/ 775760 h 1533023"/>
              <a:gd name="connsiteX19-1053" fmla="*/ 3311567 w 8393514"/>
              <a:gd name="connsiteY19-1054" fmla="*/ 780840 h 1533023"/>
              <a:gd name="connsiteX20-1055" fmla="*/ 2360834 w 8393514"/>
              <a:gd name="connsiteY20-1056" fmla="*/ 1008018 h 1533023"/>
              <a:gd name="connsiteX21-1057" fmla="*/ 2342497 w 8393514"/>
              <a:gd name="connsiteY21-1058" fmla="*/ 1005790 h 1533023"/>
              <a:gd name="connsiteX22-1059" fmla="*/ 2126238 w 8393514"/>
              <a:gd name="connsiteY22-1060" fmla="*/ 1053888 h 1533023"/>
              <a:gd name="connsiteX23-1061" fmla="*/ 1317343 w 8393514"/>
              <a:gd name="connsiteY23-1062" fmla="*/ 1127021 h 1533023"/>
              <a:gd name="connsiteX24-1063" fmla="*/ 1009685 w 8393514"/>
              <a:gd name="connsiteY24-1064" fmla="*/ 1115591 h 1533023"/>
              <a:gd name="connsiteX25-1065" fmla="*/ 90523 w 8393514"/>
              <a:gd name="connsiteY25-1066" fmla="*/ 755546 h 1533023"/>
              <a:gd name="connsiteX26-1067" fmla="*/ 22895 w 8393514"/>
              <a:gd name="connsiteY26-1068" fmla="*/ 294536 h 1533023"/>
              <a:gd name="connsiteX27-1069" fmla="*/ 33026 w 8393514"/>
              <a:gd name="connsiteY27-1070" fmla="*/ 270636 h 1533023"/>
              <a:gd name="connsiteX28-1071" fmla="*/ 94142 w 8393514"/>
              <a:gd name="connsiteY28-1072" fmla="*/ 270636 h 1533023"/>
              <a:gd name="connsiteX29-1073" fmla="*/ 76235 w 8393514"/>
              <a:gd name="connsiteY29-1074" fmla="*/ 312634 h 1533023"/>
              <a:gd name="connsiteX30-1075" fmla="*/ 140053 w 8393514"/>
              <a:gd name="connsiteY30-1076" fmla="*/ 728876 h 1533023"/>
              <a:gd name="connsiteX31-1077" fmla="*/ 2361283 w 8393514"/>
              <a:gd name="connsiteY31-1078" fmla="*/ 943189 h 1533023"/>
              <a:gd name="connsiteX32-1079" fmla="*/ 2361890 w 8393514"/>
              <a:gd name="connsiteY32-1080" fmla="*/ 945534 h 1533023"/>
              <a:gd name="connsiteX33-1081" fmla="*/ 2418393 w 8393514"/>
              <a:gd name="connsiteY33-1082" fmla="*/ 929892 h 1533023"/>
              <a:gd name="connsiteX34-1083" fmla="*/ 3300486 w 8393514"/>
              <a:gd name="connsiteY34-1084" fmla="*/ 721737 h 1533023"/>
              <a:gd name="connsiteX35-1085" fmla="*/ 4213357 w 8393514"/>
              <a:gd name="connsiteY35-1086" fmla="*/ 725892 h 1533023"/>
              <a:gd name="connsiteX36-1087" fmla="*/ 4462699 w 8393514"/>
              <a:gd name="connsiteY36-1088" fmla="*/ 1167782 h 1533023"/>
              <a:gd name="connsiteX37-1089" fmla="*/ 4648321 w 8393514"/>
              <a:gd name="connsiteY37-1090" fmla="*/ 1469763 h 1533023"/>
              <a:gd name="connsiteX38-1091" fmla="*/ 5382034 w 8393514"/>
              <a:gd name="connsiteY38-1092" fmla="*/ 923981 h 1533023"/>
              <a:gd name="connsiteX39-1093" fmla="*/ 5554727 w 8393514"/>
              <a:gd name="connsiteY39-1094" fmla="*/ 741591 h 1533023"/>
              <a:gd name="connsiteX40-1095" fmla="*/ 5681246 w 8393514"/>
              <a:gd name="connsiteY40-1096" fmla="*/ 612303 h 1533023"/>
              <a:gd name="connsiteX41-1097" fmla="*/ 6613510 w 8393514"/>
              <a:gd name="connsiteY41-1098" fmla="*/ 12957 h 1533023"/>
              <a:gd name="connsiteX0-1099" fmla="*/ 6613510 w 8393514"/>
              <a:gd name="connsiteY0-1100" fmla="*/ 12955 h 1533021"/>
              <a:gd name="connsiteX1-1101" fmla="*/ 6625977 w 8393514"/>
              <a:gd name="connsiteY1-1102" fmla="*/ 12955 h 1533021"/>
              <a:gd name="connsiteX2-1103" fmla="*/ 6944892 w 8393514"/>
              <a:gd name="connsiteY2-1104" fmla="*/ 187851 h 1533021"/>
              <a:gd name="connsiteX3-1105" fmla="*/ 7062175 w 8393514"/>
              <a:gd name="connsiteY3-1106" fmla="*/ 588249 h 1533021"/>
              <a:gd name="connsiteX4-1107" fmla="*/ 7221629 w 8393514"/>
              <a:gd name="connsiteY4-1108" fmla="*/ 912435 h 1533021"/>
              <a:gd name="connsiteX5-1109" fmla="*/ 8348876 w 8393514"/>
              <a:gd name="connsiteY5-1110" fmla="*/ 678777 h 1533021"/>
              <a:gd name="connsiteX6-1111" fmla="*/ 8393514 w 8393514"/>
              <a:gd name="connsiteY6-1112" fmla="*/ 727367 h 1533021"/>
              <a:gd name="connsiteX7-1113" fmla="*/ 7211471 w 8393514"/>
              <a:gd name="connsiteY7-1114" fmla="*/ 972000 h 1533021"/>
              <a:gd name="connsiteX8-1115" fmla="*/ 7023079 w 8393514"/>
              <a:gd name="connsiteY8-1116" fmla="*/ 612762 h 1533021"/>
              <a:gd name="connsiteX9-1117" fmla="*/ 6625054 w 8393514"/>
              <a:gd name="connsiteY9-1118" fmla="*/ 73444 h 1533021"/>
              <a:gd name="connsiteX10-1119" fmla="*/ 6613972 w 8393514"/>
              <a:gd name="connsiteY10-1120" fmla="*/ 73444 h 1533021"/>
              <a:gd name="connsiteX11-1121" fmla="*/ 5725111 w 8393514"/>
              <a:gd name="connsiteY11-1122" fmla="*/ 653858 h 1533021"/>
              <a:gd name="connsiteX12-1123" fmla="*/ 5596746 w 8393514"/>
              <a:gd name="connsiteY12-1124" fmla="*/ 785455 h 1533021"/>
              <a:gd name="connsiteX13-1125" fmla="*/ 5426824 w 8393514"/>
              <a:gd name="connsiteY13-1126" fmla="*/ 964612 h 1533021"/>
              <a:gd name="connsiteX14-1127" fmla="*/ 5037572 w 8393514"/>
              <a:gd name="connsiteY14-1128" fmla="*/ 1355249 h 1533021"/>
              <a:gd name="connsiteX15-1129" fmla="*/ 4680181 w 8393514"/>
              <a:gd name="connsiteY15-1130" fmla="*/ 1533021 h 1533021"/>
              <a:gd name="connsiteX16-1131" fmla="*/ 4637239 w 8393514"/>
              <a:gd name="connsiteY16-1132" fmla="*/ 1528865 h 1533021"/>
              <a:gd name="connsiteX17-1133" fmla="*/ 4405443 w 8393514"/>
              <a:gd name="connsiteY17-1134" fmla="*/ 1185327 h 1533021"/>
              <a:gd name="connsiteX18-1135" fmla="*/ 4179650 w 8393514"/>
              <a:gd name="connsiteY18-1136" fmla="*/ 775758 h 1533021"/>
              <a:gd name="connsiteX19-1137" fmla="*/ 3311567 w 8393514"/>
              <a:gd name="connsiteY19-1138" fmla="*/ 780838 h 1533021"/>
              <a:gd name="connsiteX20-1139" fmla="*/ 2360834 w 8393514"/>
              <a:gd name="connsiteY20-1140" fmla="*/ 1008016 h 1533021"/>
              <a:gd name="connsiteX21-1141" fmla="*/ 2342497 w 8393514"/>
              <a:gd name="connsiteY21-1142" fmla="*/ 1005788 h 1533021"/>
              <a:gd name="connsiteX22-1143" fmla="*/ 2126238 w 8393514"/>
              <a:gd name="connsiteY22-1144" fmla="*/ 1053886 h 1533021"/>
              <a:gd name="connsiteX23-1145" fmla="*/ 1317343 w 8393514"/>
              <a:gd name="connsiteY23-1146" fmla="*/ 1127019 h 1533021"/>
              <a:gd name="connsiteX24-1147" fmla="*/ 1009685 w 8393514"/>
              <a:gd name="connsiteY24-1148" fmla="*/ 1115589 h 1533021"/>
              <a:gd name="connsiteX25-1149" fmla="*/ 90523 w 8393514"/>
              <a:gd name="connsiteY25-1150" fmla="*/ 755544 h 1533021"/>
              <a:gd name="connsiteX26-1151" fmla="*/ 22895 w 8393514"/>
              <a:gd name="connsiteY26-1152" fmla="*/ 294534 h 1533021"/>
              <a:gd name="connsiteX27-1153" fmla="*/ 33026 w 8393514"/>
              <a:gd name="connsiteY27-1154" fmla="*/ 270634 h 1533021"/>
              <a:gd name="connsiteX28-1155" fmla="*/ 94142 w 8393514"/>
              <a:gd name="connsiteY28-1156" fmla="*/ 270634 h 1533021"/>
              <a:gd name="connsiteX29-1157" fmla="*/ 76235 w 8393514"/>
              <a:gd name="connsiteY29-1158" fmla="*/ 312632 h 1533021"/>
              <a:gd name="connsiteX30-1159" fmla="*/ 140053 w 8393514"/>
              <a:gd name="connsiteY30-1160" fmla="*/ 728874 h 1533021"/>
              <a:gd name="connsiteX31-1161" fmla="*/ 2361283 w 8393514"/>
              <a:gd name="connsiteY31-1162" fmla="*/ 943187 h 1533021"/>
              <a:gd name="connsiteX32-1163" fmla="*/ 2361890 w 8393514"/>
              <a:gd name="connsiteY32-1164" fmla="*/ 945532 h 1533021"/>
              <a:gd name="connsiteX33-1165" fmla="*/ 2418393 w 8393514"/>
              <a:gd name="connsiteY33-1166" fmla="*/ 929890 h 1533021"/>
              <a:gd name="connsiteX34-1167" fmla="*/ 3300486 w 8393514"/>
              <a:gd name="connsiteY34-1168" fmla="*/ 721735 h 1533021"/>
              <a:gd name="connsiteX35-1169" fmla="*/ 4213357 w 8393514"/>
              <a:gd name="connsiteY35-1170" fmla="*/ 725890 h 1533021"/>
              <a:gd name="connsiteX36-1171" fmla="*/ 4462699 w 8393514"/>
              <a:gd name="connsiteY36-1172" fmla="*/ 1167780 h 1533021"/>
              <a:gd name="connsiteX37-1173" fmla="*/ 4648321 w 8393514"/>
              <a:gd name="connsiteY37-1174" fmla="*/ 1469761 h 1533021"/>
              <a:gd name="connsiteX38-1175" fmla="*/ 5382034 w 8393514"/>
              <a:gd name="connsiteY38-1176" fmla="*/ 923979 h 1533021"/>
              <a:gd name="connsiteX39-1177" fmla="*/ 5554727 w 8393514"/>
              <a:gd name="connsiteY39-1178" fmla="*/ 741589 h 1533021"/>
              <a:gd name="connsiteX40-1179" fmla="*/ 5681246 w 8393514"/>
              <a:gd name="connsiteY40-1180" fmla="*/ 612301 h 1533021"/>
              <a:gd name="connsiteX41-1181" fmla="*/ 6613510 w 8393514"/>
              <a:gd name="connsiteY41-1182" fmla="*/ 12955 h 1533021"/>
              <a:gd name="connsiteX0-1183" fmla="*/ 6613510 w 8393514"/>
              <a:gd name="connsiteY0-1184" fmla="*/ 12955 h 1533021"/>
              <a:gd name="connsiteX1-1185" fmla="*/ 6625977 w 8393514"/>
              <a:gd name="connsiteY1-1186" fmla="*/ 12955 h 1533021"/>
              <a:gd name="connsiteX2-1187" fmla="*/ 6944892 w 8393514"/>
              <a:gd name="connsiteY2-1188" fmla="*/ 187851 h 1533021"/>
              <a:gd name="connsiteX3-1189" fmla="*/ 7062175 w 8393514"/>
              <a:gd name="connsiteY3-1190" fmla="*/ 588249 h 1533021"/>
              <a:gd name="connsiteX4-1191" fmla="*/ 7221629 w 8393514"/>
              <a:gd name="connsiteY4-1192" fmla="*/ 912435 h 1533021"/>
              <a:gd name="connsiteX5-1193" fmla="*/ 8348876 w 8393514"/>
              <a:gd name="connsiteY5-1194" fmla="*/ 678777 h 1533021"/>
              <a:gd name="connsiteX6-1195" fmla="*/ 8393514 w 8393514"/>
              <a:gd name="connsiteY6-1196" fmla="*/ 727367 h 1533021"/>
              <a:gd name="connsiteX7-1197" fmla="*/ 7211471 w 8393514"/>
              <a:gd name="connsiteY7-1198" fmla="*/ 972000 h 1533021"/>
              <a:gd name="connsiteX8-1199" fmla="*/ 7023079 w 8393514"/>
              <a:gd name="connsiteY8-1200" fmla="*/ 612762 h 1533021"/>
              <a:gd name="connsiteX9-1201" fmla="*/ 6625054 w 8393514"/>
              <a:gd name="connsiteY9-1202" fmla="*/ 73444 h 1533021"/>
              <a:gd name="connsiteX10-1203" fmla="*/ 6613972 w 8393514"/>
              <a:gd name="connsiteY10-1204" fmla="*/ 73444 h 1533021"/>
              <a:gd name="connsiteX11-1205" fmla="*/ 5725111 w 8393514"/>
              <a:gd name="connsiteY11-1206" fmla="*/ 653858 h 1533021"/>
              <a:gd name="connsiteX12-1207" fmla="*/ 5596746 w 8393514"/>
              <a:gd name="connsiteY12-1208" fmla="*/ 785455 h 1533021"/>
              <a:gd name="connsiteX13-1209" fmla="*/ 5426824 w 8393514"/>
              <a:gd name="connsiteY13-1210" fmla="*/ 964612 h 1533021"/>
              <a:gd name="connsiteX14-1211" fmla="*/ 5037572 w 8393514"/>
              <a:gd name="connsiteY14-1212" fmla="*/ 1355249 h 1533021"/>
              <a:gd name="connsiteX15-1213" fmla="*/ 4680181 w 8393514"/>
              <a:gd name="connsiteY15-1214" fmla="*/ 1533021 h 1533021"/>
              <a:gd name="connsiteX16-1215" fmla="*/ 4637239 w 8393514"/>
              <a:gd name="connsiteY16-1216" fmla="*/ 1528865 h 1533021"/>
              <a:gd name="connsiteX17-1217" fmla="*/ 4405443 w 8393514"/>
              <a:gd name="connsiteY17-1218" fmla="*/ 1185327 h 1533021"/>
              <a:gd name="connsiteX18-1219" fmla="*/ 4179650 w 8393514"/>
              <a:gd name="connsiteY18-1220" fmla="*/ 775758 h 1533021"/>
              <a:gd name="connsiteX19-1221" fmla="*/ 3311567 w 8393514"/>
              <a:gd name="connsiteY19-1222" fmla="*/ 780838 h 1533021"/>
              <a:gd name="connsiteX20-1223" fmla="*/ 2360834 w 8393514"/>
              <a:gd name="connsiteY20-1224" fmla="*/ 1008016 h 1533021"/>
              <a:gd name="connsiteX21-1225" fmla="*/ 2342497 w 8393514"/>
              <a:gd name="connsiteY21-1226" fmla="*/ 1005788 h 1533021"/>
              <a:gd name="connsiteX22-1227" fmla="*/ 2126238 w 8393514"/>
              <a:gd name="connsiteY22-1228" fmla="*/ 1053886 h 1533021"/>
              <a:gd name="connsiteX23-1229" fmla="*/ 1317343 w 8393514"/>
              <a:gd name="connsiteY23-1230" fmla="*/ 1127019 h 1533021"/>
              <a:gd name="connsiteX24-1231" fmla="*/ 1009685 w 8393514"/>
              <a:gd name="connsiteY24-1232" fmla="*/ 1115589 h 1533021"/>
              <a:gd name="connsiteX25-1233" fmla="*/ 90523 w 8393514"/>
              <a:gd name="connsiteY25-1234" fmla="*/ 755544 h 1533021"/>
              <a:gd name="connsiteX26-1235" fmla="*/ 22895 w 8393514"/>
              <a:gd name="connsiteY26-1236" fmla="*/ 294534 h 1533021"/>
              <a:gd name="connsiteX27-1237" fmla="*/ 33026 w 8393514"/>
              <a:gd name="connsiteY27-1238" fmla="*/ 270634 h 1533021"/>
              <a:gd name="connsiteX28-1239" fmla="*/ 94142 w 8393514"/>
              <a:gd name="connsiteY28-1240" fmla="*/ 270634 h 1533021"/>
              <a:gd name="connsiteX29-1241" fmla="*/ 76235 w 8393514"/>
              <a:gd name="connsiteY29-1242" fmla="*/ 312632 h 1533021"/>
              <a:gd name="connsiteX30-1243" fmla="*/ 140053 w 8393514"/>
              <a:gd name="connsiteY30-1244" fmla="*/ 728874 h 1533021"/>
              <a:gd name="connsiteX31-1245" fmla="*/ 2361283 w 8393514"/>
              <a:gd name="connsiteY31-1246" fmla="*/ 943187 h 1533021"/>
              <a:gd name="connsiteX32-1247" fmla="*/ 2361890 w 8393514"/>
              <a:gd name="connsiteY32-1248" fmla="*/ 945532 h 1533021"/>
              <a:gd name="connsiteX33-1249" fmla="*/ 2418393 w 8393514"/>
              <a:gd name="connsiteY33-1250" fmla="*/ 929890 h 1533021"/>
              <a:gd name="connsiteX34-1251" fmla="*/ 3300486 w 8393514"/>
              <a:gd name="connsiteY34-1252" fmla="*/ 721735 h 1533021"/>
              <a:gd name="connsiteX35-1253" fmla="*/ 4213357 w 8393514"/>
              <a:gd name="connsiteY35-1254" fmla="*/ 725890 h 1533021"/>
              <a:gd name="connsiteX36-1255" fmla="*/ 4462699 w 8393514"/>
              <a:gd name="connsiteY36-1256" fmla="*/ 1167780 h 1533021"/>
              <a:gd name="connsiteX37-1257" fmla="*/ 4648321 w 8393514"/>
              <a:gd name="connsiteY37-1258" fmla="*/ 1469761 h 1533021"/>
              <a:gd name="connsiteX38-1259" fmla="*/ 5382034 w 8393514"/>
              <a:gd name="connsiteY38-1260" fmla="*/ 923979 h 1533021"/>
              <a:gd name="connsiteX39-1261" fmla="*/ 5554727 w 8393514"/>
              <a:gd name="connsiteY39-1262" fmla="*/ 741589 h 1533021"/>
              <a:gd name="connsiteX40-1263" fmla="*/ 5681246 w 8393514"/>
              <a:gd name="connsiteY40-1264" fmla="*/ 612301 h 1533021"/>
              <a:gd name="connsiteX41-1265" fmla="*/ 6613510 w 8393514"/>
              <a:gd name="connsiteY41-1266" fmla="*/ 12955 h 1533021"/>
              <a:gd name="connsiteX0-1267" fmla="*/ 6613510 w 8393514"/>
              <a:gd name="connsiteY0-1268" fmla="*/ 4976 h 1525042"/>
              <a:gd name="connsiteX1-1269" fmla="*/ 6625977 w 8393514"/>
              <a:gd name="connsiteY1-1270" fmla="*/ 4976 h 1525042"/>
              <a:gd name="connsiteX2-1271" fmla="*/ 6944892 w 8393514"/>
              <a:gd name="connsiteY2-1272" fmla="*/ 179872 h 1525042"/>
              <a:gd name="connsiteX3-1273" fmla="*/ 7062175 w 8393514"/>
              <a:gd name="connsiteY3-1274" fmla="*/ 580270 h 1525042"/>
              <a:gd name="connsiteX4-1275" fmla="*/ 7221629 w 8393514"/>
              <a:gd name="connsiteY4-1276" fmla="*/ 904456 h 1525042"/>
              <a:gd name="connsiteX5-1277" fmla="*/ 8348876 w 8393514"/>
              <a:gd name="connsiteY5-1278" fmla="*/ 670798 h 1525042"/>
              <a:gd name="connsiteX6-1279" fmla="*/ 8393514 w 8393514"/>
              <a:gd name="connsiteY6-1280" fmla="*/ 719388 h 1525042"/>
              <a:gd name="connsiteX7-1281" fmla="*/ 7211471 w 8393514"/>
              <a:gd name="connsiteY7-1282" fmla="*/ 964021 h 1525042"/>
              <a:gd name="connsiteX8-1283" fmla="*/ 7023079 w 8393514"/>
              <a:gd name="connsiteY8-1284" fmla="*/ 604783 h 1525042"/>
              <a:gd name="connsiteX9-1285" fmla="*/ 6625054 w 8393514"/>
              <a:gd name="connsiteY9-1286" fmla="*/ 65465 h 1525042"/>
              <a:gd name="connsiteX10-1287" fmla="*/ 6613972 w 8393514"/>
              <a:gd name="connsiteY10-1288" fmla="*/ 65465 h 1525042"/>
              <a:gd name="connsiteX11-1289" fmla="*/ 5725111 w 8393514"/>
              <a:gd name="connsiteY11-1290" fmla="*/ 645879 h 1525042"/>
              <a:gd name="connsiteX12-1291" fmla="*/ 5596746 w 8393514"/>
              <a:gd name="connsiteY12-1292" fmla="*/ 777476 h 1525042"/>
              <a:gd name="connsiteX13-1293" fmla="*/ 5426824 w 8393514"/>
              <a:gd name="connsiteY13-1294" fmla="*/ 956633 h 1525042"/>
              <a:gd name="connsiteX14-1295" fmla="*/ 5037572 w 8393514"/>
              <a:gd name="connsiteY14-1296" fmla="*/ 1347270 h 1525042"/>
              <a:gd name="connsiteX15-1297" fmla="*/ 4680181 w 8393514"/>
              <a:gd name="connsiteY15-1298" fmla="*/ 1525042 h 1525042"/>
              <a:gd name="connsiteX16-1299" fmla="*/ 4637239 w 8393514"/>
              <a:gd name="connsiteY16-1300" fmla="*/ 1520886 h 1525042"/>
              <a:gd name="connsiteX17-1301" fmla="*/ 4405443 w 8393514"/>
              <a:gd name="connsiteY17-1302" fmla="*/ 1177348 h 1525042"/>
              <a:gd name="connsiteX18-1303" fmla="*/ 4179650 w 8393514"/>
              <a:gd name="connsiteY18-1304" fmla="*/ 767779 h 1525042"/>
              <a:gd name="connsiteX19-1305" fmla="*/ 3311567 w 8393514"/>
              <a:gd name="connsiteY19-1306" fmla="*/ 772859 h 1525042"/>
              <a:gd name="connsiteX20-1307" fmla="*/ 2360834 w 8393514"/>
              <a:gd name="connsiteY20-1308" fmla="*/ 1000037 h 1525042"/>
              <a:gd name="connsiteX21-1309" fmla="*/ 2342497 w 8393514"/>
              <a:gd name="connsiteY21-1310" fmla="*/ 997809 h 1525042"/>
              <a:gd name="connsiteX22-1311" fmla="*/ 2126238 w 8393514"/>
              <a:gd name="connsiteY22-1312" fmla="*/ 1045907 h 1525042"/>
              <a:gd name="connsiteX23-1313" fmla="*/ 1317343 w 8393514"/>
              <a:gd name="connsiteY23-1314" fmla="*/ 1119040 h 1525042"/>
              <a:gd name="connsiteX24-1315" fmla="*/ 1009685 w 8393514"/>
              <a:gd name="connsiteY24-1316" fmla="*/ 1107610 h 1525042"/>
              <a:gd name="connsiteX25-1317" fmla="*/ 90523 w 8393514"/>
              <a:gd name="connsiteY25-1318" fmla="*/ 747565 h 1525042"/>
              <a:gd name="connsiteX26-1319" fmla="*/ 22895 w 8393514"/>
              <a:gd name="connsiteY26-1320" fmla="*/ 286555 h 1525042"/>
              <a:gd name="connsiteX27-1321" fmla="*/ 33026 w 8393514"/>
              <a:gd name="connsiteY27-1322" fmla="*/ 262655 h 1525042"/>
              <a:gd name="connsiteX28-1323" fmla="*/ 94142 w 8393514"/>
              <a:gd name="connsiteY28-1324" fmla="*/ 262655 h 1525042"/>
              <a:gd name="connsiteX29-1325" fmla="*/ 76235 w 8393514"/>
              <a:gd name="connsiteY29-1326" fmla="*/ 304653 h 1525042"/>
              <a:gd name="connsiteX30-1327" fmla="*/ 140053 w 8393514"/>
              <a:gd name="connsiteY30-1328" fmla="*/ 720895 h 1525042"/>
              <a:gd name="connsiteX31-1329" fmla="*/ 2361283 w 8393514"/>
              <a:gd name="connsiteY31-1330" fmla="*/ 935208 h 1525042"/>
              <a:gd name="connsiteX32-1331" fmla="*/ 2361890 w 8393514"/>
              <a:gd name="connsiteY32-1332" fmla="*/ 937553 h 1525042"/>
              <a:gd name="connsiteX33-1333" fmla="*/ 2418393 w 8393514"/>
              <a:gd name="connsiteY33-1334" fmla="*/ 921911 h 1525042"/>
              <a:gd name="connsiteX34-1335" fmla="*/ 3300486 w 8393514"/>
              <a:gd name="connsiteY34-1336" fmla="*/ 713756 h 1525042"/>
              <a:gd name="connsiteX35-1337" fmla="*/ 4213357 w 8393514"/>
              <a:gd name="connsiteY35-1338" fmla="*/ 717911 h 1525042"/>
              <a:gd name="connsiteX36-1339" fmla="*/ 4462699 w 8393514"/>
              <a:gd name="connsiteY36-1340" fmla="*/ 1159801 h 1525042"/>
              <a:gd name="connsiteX37-1341" fmla="*/ 4648321 w 8393514"/>
              <a:gd name="connsiteY37-1342" fmla="*/ 1461782 h 1525042"/>
              <a:gd name="connsiteX38-1343" fmla="*/ 5382034 w 8393514"/>
              <a:gd name="connsiteY38-1344" fmla="*/ 916000 h 1525042"/>
              <a:gd name="connsiteX39-1345" fmla="*/ 5554727 w 8393514"/>
              <a:gd name="connsiteY39-1346" fmla="*/ 733610 h 1525042"/>
              <a:gd name="connsiteX40-1347" fmla="*/ 5681246 w 8393514"/>
              <a:gd name="connsiteY40-1348" fmla="*/ 604322 h 1525042"/>
              <a:gd name="connsiteX41-1349" fmla="*/ 6613510 w 8393514"/>
              <a:gd name="connsiteY41-1350" fmla="*/ 4976 h 1525042"/>
              <a:gd name="connsiteX0-1351" fmla="*/ 6613510 w 8393514"/>
              <a:gd name="connsiteY0-1352" fmla="*/ 4976 h 1525042"/>
              <a:gd name="connsiteX1-1353" fmla="*/ 6625977 w 8393514"/>
              <a:gd name="connsiteY1-1354" fmla="*/ 4976 h 1525042"/>
              <a:gd name="connsiteX2-1355" fmla="*/ 6944892 w 8393514"/>
              <a:gd name="connsiteY2-1356" fmla="*/ 179872 h 1525042"/>
              <a:gd name="connsiteX3-1357" fmla="*/ 7062175 w 8393514"/>
              <a:gd name="connsiteY3-1358" fmla="*/ 580270 h 1525042"/>
              <a:gd name="connsiteX4-1359" fmla="*/ 7221629 w 8393514"/>
              <a:gd name="connsiteY4-1360" fmla="*/ 904456 h 1525042"/>
              <a:gd name="connsiteX5-1361" fmla="*/ 8348876 w 8393514"/>
              <a:gd name="connsiteY5-1362" fmla="*/ 670798 h 1525042"/>
              <a:gd name="connsiteX6-1363" fmla="*/ 8393514 w 8393514"/>
              <a:gd name="connsiteY6-1364" fmla="*/ 719388 h 1525042"/>
              <a:gd name="connsiteX7-1365" fmla="*/ 7211471 w 8393514"/>
              <a:gd name="connsiteY7-1366" fmla="*/ 964021 h 1525042"/>
              <a:gd name="connsiteX8-1367" fmla="*/ 7023079 w 8393514"/>
              <a:gd name="connsiteY8-1368" fmla="*/ 604783 h 1525042"/>
              <a:gd name="connsiteX9-1369" fmla="*/ 6625054 w 8393514"/>
              <a:gd name="connsiteY9-1370" fmla="*/ 65465 h 1525042"/>
              <a:gd name="connsiteX10-1371" fmla="*/ 6613972 w 8393514"/>
              <a:gd name="connsiteY10-1372" fmla="*/ 65465 h 1525042"/>
              <a:gd name="connsiteX11-1373" fmla="*/ 5725111 w 8393514"/>
              <a:gd name="connsiteY11-1374" fmla="*/ 645879 h 1525042"/>
              <a:gd name="connsiteX12-1375" fmla="*/ 5596746 w 8393514"/>
              <a:gd name="connsiteY12-1376" fmla="*/ 777476 h 1525042"/>
              <a:gd name="connsiteX13-1377" fmla="*/ 5426824 w 8393514"/>
              <a:gd name="connsiteY13-1378" fmla="*/ 956633 h 1525042"/>
              <a:gd name="connsiteX14-1379" fmla="*/ 5037572 w 8393514"/>
              <a:gd name="connsiteY14-1380" fmla="*/ 1347270 h 1525042"/>
              <a:gd name="connsiteX15-1381" fmla="*/ 4680181 w 8393514"/>
              <a:gd name="connsiteY15-1382" fmla="*/ 1525042 h 1525042"/>
              <a:gd name="connsiteX16-1383" fmla="*/ 4637239 w 8393514"/>
              <a:gd name="connsiteY16-1384" fmla="*/ 1520886 h 1525042"/>
              <a:gd name="connsiteX17-1385" fmla="*/ 4405443 w 8393514"/>
              <a:gd name="connsiteY17-1386" fmla="*/ 1177348 h 1525042"/>
              <a:gd name="connsiteX18-1387" fmla="*/ 4179650 w 8393514"/>
              <a:gd name="connsiteY18-1388" fmla="*/ 767779 h 1525042"/>
              <a:gd name="connsiteX19-1389" fmla="*/ 3311567 w 8393514"/>
              <a:gd name="connsiteY19-1390" fmla="*/ 772859 h 1525042"/>
              <a:gd name="connsiteX20-1391" fmla="*/ 2360834 w 8393514"/>
              <a:gd name="connsiteY20-1392" fmla="*/ 1000037 h 1525042"/>
              <a:gd name="connsiteX21-1393" fmla="*/ 2342497 w 8393514"/>
              <a:gd name="connsiteY21-1394" fmla="*/ 997809 h 1525042"/>
              <a:gd name="connsiteX22-1395" fmla="*/ 2126238 w 8393514"/>
              <a:gd name="connsiteY22-1396" fmla="*/ 1045907 h 1525042"/>
              <a:gd name="connsiteX23-1397" fmla="*/ 1317343 w 8393514"/>
              <a:gd name="connsiteY23-1398" fmla="*/ 1119040 h 1525042"/>
              <a:gd name="connsiteX24-1399" fmla="*/ 1009685 w 8393514"/>
              <a:gd name="connsiteY24-1400" fmla="*/ 1107610 h 1525042"/>
              <a:gd name="connsiteX25-1401" fmla="*/ 90523 w 8393514"/>
              <a:gd name="connsiteY25-1402" fmla="*/ 747565 h 1525042"/>
              <a:gd name="connsiteX26-1403" fmla="*/ 22895 w 8393514"/>
              <a:gd name="connsiteY26-1404" fmla="*/ 286555 h 1525042"/>
              <a:gd name="connsiteX27-1405" fmla="*/ 33026 w 8393514"/>
              <a:gd name="connsiteY27-1406" fmla="*/ 262655 h 1525042"/>
              <a:gd name="connsiteX28-1407" fmla="*/ 94142 w 8393514"/>
              <a:gd name="connsiteY28-1408" fmla="*/ 262655 h 1525042"/>
              <a:gd name="connsiteX29-1409" fmla="*/ 76235 w 8393514"/>
              <a:gd name="connsiteY29-1410" fmla="*/ 304653 h 1525042"/>
              <a:gd name="connsiteX30-1411" fmla="*/ 140053 w 8393514"/>
              <a:gd name="connsiteY30-1412" fmla="*/ 720895 h 1525042"/>
              <a:gd name="connsiteX31-1413" fmla="*/ 2361283 w 8393514"/>
              <a:gd name="connsiteY31-1414" fmla="*/ 935208 h 1525042"/>
              <a:gd name="connsiteX32-1415" fmla="*/ 2361890 w 8393514"/>
              <a:gd name="connsiteY32-1416" fmla="*/ 937553 h 1525042"/>
              <a:gd name="connsiteX33-1417" fmla="*/ 2418393 w 8393514"/>
              <a:gd name="connsiteY33-1418" fmla="*/ 921911 h 1525042"/>
              <a:gd name="connsiteX34-1419" fmla="*/ 3300486 w 8393514"/>
              <a:gd name="connsiteY34-1420" fmla="*/ 713756 h 1525042"/>
              <a:gd name="connsiteX35-1421" fmla="*/ 4213357 w 8393514"/>
              <a:gd name="connsiteY35-1422" fmla="*/ 717911 h 1525042"/>
              <a:gd name="connsiteX36-1423" fmla="*/ 4462699 w 8393514"/>
              <a:gd name="connsiteY36-1424" fmla="*/ 1159801 h 1525042"/>
              <a:gd name="connsiteX37-1425" fmla="*/ 4648321 w 8393514"/>
              <a:gd name="connsiteY37-1426" fmla="*/ 1461782 h 1525042"/>
              <a:gd name="connsiteX38-1427" fmla="*/ 5382034 w 8393514"/>
              <a:gd name="connsiteY38-1428" fmla="*/ 916000 h 1525042"/>
              <a:gd name="connsiteX39-1429" fmla="*/ 5554727 w 8393514"/>
              <a:gd name="connsiteY39-1430" fmla="*/ 733610 h 1525042"/>
              <a:gd name="connsiteX40-1431" fmla="*/ 5681246 w 8393514"/>
              <a:gd name="connsiteY40-1432" fmla="*/ 604322 h 1525042"/>
              <a:gd name="connsiteX41-1433" fmla="*/ 6613510 w 8393514"/>
              <a:gd name="connsiteY41-1434" fmla="*/ 4976 h 1525042"/>
              <a:gd name="connsiteX0-1435" fmla="*/ 6613510 w 8393514"/>
              <a:gd name="connsiteY0-1436" fmla="*/ 533 h 1520599"/>
              <a:gd name="connsiteX1-1437" fmla="*/ 6625977 w 8393514"/>
              <a:gd name="connsiteY1-1438" fmla="*/ 533 h 1520599"/>
              <a:gd name="connsiteX2-1439" fmla="*/ 6944892 w 8393514"/>
              <a:gd name="connsiteY2-1440" fmla="*/ 175429 h 1520599"/>
              <a:gd name="connsiteX3-1441" fmla="*/ 7062175 w 8393514"/>
              <a:gd name="connsiteY3-1442" fmla="*/ 575827 h 1520599"/>
              <a:gd name="connsiteX4-1443" fmla="*/ 7221629 w 8393514"/>
              <a:gd name="connsiteY4-1444" fmla="*/ 900013 h 1520599"/>
              <a:gd name="connsiteX5-1445" fmla="*/ 8348876 w 8393514"/>
              <a:gd name="connsiteY5-1446" fmla="*/ 666355 h 1520599"/>
              <a:gd name="connsiteX6-1447" fmla="*/ 8393514 w 8393514"/>
              <a:gd name="connsiteY6-1448" fmla="*/ 714945 h 1520599"/>
              <a:gd name="connsiteX7-1449" fmla="*/ 7211471 w 8393514"/>
              <a:gd name="connsiteY7-1450" fmla="*/ 959578 h 1520599"/>
              <a:gd name="connsiteX8-1451" fmla="*/ 7023079 w 8393514"/>
              <a:gd name="connsiteY8-1452" fmla="*/ 600340 h 1520599"/>
              <a:gd name="connsiteX9-1453" fmla="*/ 6625054 w 8393514"/>
              <a:gd name="connsiteY9-1454" fmla="*/ 61022 h 1520599"/>
              <a:gd name="connsiteX10-1455" fmla="*/ 6613972 w 8393514"/>
              <a:gd name="connsiteY10-1456" fmla="*/ 61022 h 1520599"/>
              <a:gd name="connsiteX11-1457" fmla="*/ 5725111 w 8393514"/>
              <a:gd name="connsiteY11-1458" fmla="*/ 641436 h 1520599"/>
              <a:gd name="connsiteX12-1459" fmla="*/ 5596746 w 8393514"/>
              <a:gd name="connsiteY12-1460" fmla="*/ 773033 h 1520599"/>
              <a:gd name="connsiteX13-1461" fmla="*/ 5426824 w 8393514"/>
              <a:gd name="connsiteY13-1462" fmla="*/ 952190 h 1520599"/>
              <a:gd name="connsiteX14-1463" fmla="*/ 5037572 w 8393514"/>
              <a:gd name="connsiteY14-1464" fmla="*/ 1342827 h 1520599"/>
              <a:gd name="connsiteX15-1465" fmla="*/ 4680181 w 8393514"/>
              <a:gd name="connsiteY15-1466" fmla="*/ 1520599 h 1520599"/>
              <a:gd name="connsiteX16-1467" fmla="*/ 4637239 w 8393514"/>
              <a:gd name="connsiteY16-1468" fmla="*/ 1516443 h 1520599"/>
              <a:gd name="connsiteX17-1469" fmla="*/ 4405443 w 8393514"/>
              <a:gd name="connsiteY17-1470" fmla="*/ 1172905 h 1520599"/>
              <a:gd name="connsiteX18-1471" fmla="*/ 4179650 w 8393514"/>
              <a:gd name="connsiteY18-1472" fmla="*/ 763336 h 1520599"/>
              <a:gd name="connsiteX19-1473" fmla="*/ 3311567 w 8393514"/>
              <a:gd name="connsiteY19-1474" fmla="*/ 768416 h 1520599"/>
              <a:gd name="connsiteX20-1475" fmla="*/ 2360834 w 8393514"/>
              <a:gd name="connsiteY20-1476" fmla="*/ 995594 h 1520599"/>
              <a:gd name="connsiteX21-1477" fmla="*/ 2342497 w 8393514"/>
              <a:gd name="connsiteY21-1478" fmla="*/ 993366 h 1520599"/>
              <a:gd name="connsiteX22-1479" fmla="*/ 2126238 w 8393514"/>
              <a:gd name="connsiteY22-1480" fmla="*/ 1041464 h 1520599"/>
              <a:gd name="connsiteX23-1481" fmla="*/ 1317343 w 8393514"/>
              <a:gd name="connsiteY23-1482" fmla="*/ 1114597 h 1520599"/>
              <a:gd name="connsiteX24-1483" fmla="*/ 1009685 w 8393514"/>
              <a:gd name="connsiteY24-1484" fmla="*/ 1103167 h 1520599"/>
              <a:gd name="connsiteX25-1485" fmla="*/ 90523 w 8393514"/>
              <a:gd name="connsiteY25-1486" fmla="*/ 743122 h 1520599"/>
              <a:gd name="connsiteX26-1487" fmla="*/ 22895 w 8393514"/>
              <a:gd name="connsiteY26-1488" fmla="*/ 282112 h 1520599"/>
              <a:gd name="connsiteX27-1489" fmla="*/ 33026 w 8393514"/>
              <a:gd name="connsiteY27-1490" fmla="*/ 258212 h 1520599"/>
              <a:gd name="connsiteX28-1491" fmla="*/ 94142 w 8393514"/>
              <a:gd name="connsiteY28-1492" fmla="*/ 258212 h 1520599"/>
              <a:gd name="connsiteX29-1493" fmla="*/ 76235 w 8393514"/>
              <a:gd name="connsiteY29-1494" fmla="*/ 300210 h 1520599"/>
              <a:gd name="connsiteX30-1495" fmla="*/ 140053 w 8393514"/>
              <a:gd name="connsiteY30-1496" fmla="*/ 716452 h 1520599"/>
              <a:gd name="connsiteX31-1497" fmla="*/ 2361283 w 8393514"/>
              <a:gd name="connsiteY31-1498" fmla="*/ 930765 h 1520599"/>
              <a:gd name="connsiteX32-1499" fmla="*/ 2361890 w 8393514"/>
              <a:gd name="connsiteY32-1500" fmla="*/ 933110 h 1520599"/>
              <a:gd name="connsiteX33-1501" fmla="*/ 2418393 w 8393514"/>
              <a:gd name="connsiteY33-1502" fmla="*/ 917468 h 1520599"/>
              <a:gd name="connsiteX34-1503" fmla="*/ 3300486 w 8393514"/>
              <a:gd name="connsiteY34-1504" fmla="*/ 709313 h 1520599"/>
              <a:gd name="connsiteX35-1505" fmla="*/ 4213357 w 8393514"/>
              <a:gd name="connsiteY35-1506" fmla="*/ 713468 h 1520599"/>
              <a:gd name="connsiteX36-1507" fmla="*/ 4462699 w 8393514"/>
              <a:gd name="connsiteY36-1508" fmla="*/ 1155358 h 1520599"/>
              <a:gd name="connsiteX37-1509" fmla="*/ 4648321 w 8393514"/>
              <a:gd name="connsiteY37-1510" fmla="*/ 1457339 h 1520599"/>
              <a:gd name="connsiteX38-1511" fmla="*/ 5382034 w 8393514"/>
              <a:gd name="connsiteY38-1512" fmla="*/ 911557 h 1520599"/>
              <a:gd name="connsiteX39-1513" fmla="*/ 5554727 w 8393514"/>
              <a:gd name="connsiteY39-1514" fmla="*/ 729167 h 1520599"/>
              <a:gd name="connsiteX40-1515" fmla="*/ 5681246 w 8393514"/>
              <a:gd name="connsiteY40-1516" fmla="*/ 599879 h 1520599"/>
              <a:gd name="connsiteX41-1517" fmla="*/ 6613510 w 8393514"/>
              <a:gd name="connsiteY41-1518" fmla="*/ 533 h 1520599"/>
              <a:gd name="connsiteX0-1519" fmla="*/ 6613510 w 8393514"/>
              <a:gd name="connsiteY0-1520" fmla="*/ 11170 h 1531236"/>
              <a:gd name="connsiteX1-1521" fmla="*/ 6625977 w 8393514"/>
              <a:gd name="connsiteY1-1522" fmla="*/ 11170 h 1531236"/>
              <a:gd name="connsiteX2-1523" fmla="*/ 6925347 w 8393514"/>
              <a:gd name="connsiteY2-1524" fmla="*/ 161971 h 1531236"/>
              <a:gd name="connsiteX3-1525" fmla="*/ 7062175 w 8393514"/>
              <a:gd name="connsiteY3-1526" fmla="*/ 586464 h 1531236"/>
              <a:gd name="connsiteX4-1527" fmla="*/ 7221629 w 8393514"/>
              <a:gd name="connsiteY4-1528" fmla="*/ 910650 h 1531236"/>
              <a:gd name="connsiteX5-1529" fmla="*/ 8348876 w 8393514"/>
              <a:gd name="connsiteY5-1530" fmla="*/ 676992 h 1531236"/>
              <a:gd name="connsiteX6-1531" fmla="*/ 8393514 w 8393514"/>
              <a:gd name="connsiteY6-1532" fmla="*/ 725582 h 1531236"/>
              <a:gd name="connsiteX7-1533" fmla="*/ 7211471 w 8393514"/>
              <a:gd name="connsiteY7-1534" fmla="*/ 970215 h 1531236"/>
              <a:gd name="connsiteX8-1535" fmla="*/ 7023079 w 8393514"/>
              <a:gd name="connsiteY8-1536" fmla="*/ 610977 h 1531236"/>
              <a:gd name="connsiteX9-1537" fmla="*/ 6625054 w 8393514"/>
              <a:gd name="connsiteY9-1538" fmla="*/ 71659 h 1531236"/>
              <a:gd name="connsiteX10-1539" fmla="*/ 6613972 w 8393514"/>
              <a:gd name="connsiteY10-1540" fmla="*/ 71659 h 1531236"/>
              <a:gd name="connsiteX11-1541" fmla="*/ 5725111 w 8393514"/>
              <a:gd name="connsiteY11-1542" fmla="*/ 652073 h 1531236"/>
              <a:gd name="connsiteX12-1543" fmla="*/ 5596746 w 8393514"/>
              <a:gd name="connsiteY12-1544" fmla="*/ 783670 h 1531236"/>
              <a:gd name="connsiteX13-1545" fmla="*/ 5426824 w 8393514"/>
              <a:gd name="connsiteY13-1546" fmla="*/ 962827 h 1531236"/>
              <a:gd name="connsiteX14-1547" fmla="*/ 5037572 w 8393514"/>
              <a:gd name="connsiteY14-1548" fmla="*/ 1353464 h 1531236"/>
              <a:gd name="connsiteX15-1549" fmla="*/ 4680181 w 8393514"/>
              <a:gd name="connsiteY15-1550" fmla="*/ 1531236 h 1531236"/>
              <a:gd name="connsiteX16-1551" fmla="*/ 4637239 w 8393514"/>
              <a:gd name="connsiteY16-1552" fmla="*/ 1527080 h 1531236"/>
              <a:gd name="connsiteX17-1553" fmla="*/ 4405443 w 8393514"/>
              <a:gd name="connsiteY17-1554" fmla="*/ 1183542 h 1531236"/>
              <a:gd name="connsiteX18-1555" fmla="*/ 4179650 w 8393514"/>
              <a:gd name="connsiteY18-1556" fmla="*/ 773973 h 1531236"/>
              <a:gd name="connsiteX19-1557" fmla="*/ 3311567 w 8393514"/>
              <a:gd name="connsiteY19-1558" fmla="*/ 779053 h 1531236"/>
              <a:gd name="connsiteX20-1559" fmla="*/ 2360834 w 8393514"/>
              <a:gd name="connsiteY20-1560" fmla="*/ 1006231 h 1531236"/>
              <a:gd name="connsiteX21-1561" fmla="*/ 2342497 w 8393514"/>
              <a:gd name="connsiteY21-1562" fmla="*/ 1004003 h 1531236"/>
              <a:gd name="connsiteX22-1563" fmla="*/ 2126238 w 8393514"/>
              <a:gd name="connsiteY22-1564" fmla="*/ 1052101 h 1531236"/>
              <a:gd name="connsiteX23-1565" fmla="*/ 1317343 w 8393514"/>
              <a:gd name="connsiteY23-1566" fmla="*/ 1125234 h 1531236"/>
              <a:gd name="connsiteX24-1567" fmla="*/ 1009685 w 8393514"/>
              <a:gd name="connsiteY24-1568" fmla="*/ 1113804 h 1531236"/>
              <a:gd name="connsiteX25-1569" fmla="*/ 90523 w 8393514"/>
              <a:gd name="connsiteY25-1570" fmla="*/ 753759 h 1531236"/>
              <a:gd name="connsiteX26-1571" fmla="*/ 22895 w 8393514"/>
              <a:gd name="connsiteY26-1572" fmla="*/ 292749 h 1531236"/>
              <a:gd name="connsiteX27-1573" fmla="*/ 33026 w 8393514"/>
              <a:gd name="connsiteY27-1574" fmla="*/ 268849 h 1531236"/>
              <a:gd name="connsiteX28-1575" fmla="*/ 94142 w 8393514"/>
              <a:gd name="connsiteY28-1576" fmla="*/ 268849 h 1531236"/>
              <a:gd name="connsiteX29-1577" fmla="*/ 76235 w 8393514"/>
              <a:gd name="connsiteY29-1578" fmla="*/ 310847 h 1531236"/>
              <a:gd name="connsiteX30-1579" fmla="*/ 140053 w 8393514"/>
              <a:gd name="connsiteY30-1580" fmla="*/ 727089 h 1531236"/>
              <a:gd name="connsiteX31-1581" fmla="*/ 2361283 w 8393514"/>
              <a:gd name="connsiteY31-1582" fmla="*/ 941402 h 1531236"/>
              <a:gd name="connsiteX32-1583" fmla="*/ 2361890 w 8393514"/>
              <a:gd name="connsiteY32-1584" fmla="*/ 943747 h 1531236"/>
              <a:gd name="connsiteX33-1585" fmla="*/ 2418393 w 8393514"/>
              <a:gd name="connsiteY33-1586" fmla="*/ 928105 h 1531236"/>
              <a:gd name="connsiteX34-1587" fmla="*/ 3300486 w 8393514"/>
              <a:gd name="connsiteY34-1588" fmla="*/ 719950 h 1531236"/>
              <a:gd name="connsiteX35-1589" fmla="*/ 4213357 w 8393514"/>
              <a:gd name="connsiteY35-1590" fmla="*/ 724105 h 1531236"/>
              <a:gd name="connsiteX36-1591" fmla="*/ 4462699 w 8393514"/>
              <a:gd name="connsiteY36-1592" fmla="*/ 1165995 h 1531236"/>
              <a:gd name="connsiteX37-1593" fmla="*/ 4648321 w 8393514"/>
              <a:gd name="connsiteY37-1594" fmla="*/ 1467976 h 1531236"/>
              <a:gd name="connsiteX38-1595" fmla="*/ 5382034 w 8393514"/>
              <a:gd name="connsiteY38-1596" fmla="*/ 922194 h 1531236"/>
              <a:gd name="connsiteX39-1597" fmla="*/ 5554727 w 8393514"/>
              <a:gd name="connsiteY39-1598" fmla="*/ 739804 h 1531236"/>
              <a:gd name="connsiteX40-1599" fmla="*/ 5681246 w 8393514"/>
              <a:gd name="connsiteY40-1600" fmla="*/ 610516 h 1531236"/>
              <a:gd name="connsiteX41-1601" fmla="*/ 6613510 w 8393514"/>
              <a:gd name="connsiteY41-1602" fmla="*/ 11170 h 1531236"/>
              <a:gd name="connsiteX0-1603" fmla="*/ 6613510 w 8393514"/>
              <a:gd name="connsiteY0-1604" fmla="*/ 42615 h 1562681"/>
              <a:gd name="connsiteX1-1605" fmla="*/ 6625977 w 8393514"/>
              <a:gd name="connsiteY1-1606" fmla="*/ 42615 h 1562681"/>
              <a:gd name="connsiteX2-1607" fmla="*/ 7062175 w 8393514"/>
              <a:gd name="connsiteY2-1608" fmla="*/ 617909 h 1562681"/>
              <a:gd name="connsiteX3-1609" fmla="*/ 7221629 w 8393514"/>
              <a:gd name="connsiteY3-1610" fmla="*/ 942095 h 1562681"/>
              <a:gd name="connsiteX4-1611" fmla="*/ 8348876 w 8393514"/>
              <a:gd name="connsiteY4-1612" fmla="*/ 708437 h 1562681"/>
              <a:gd name="connsiteX5-1613" fmla="*/ 8393514 w 8393514"/>
              <a:gd name="connsiteY5-1614" fmla="*/ 757027 h 1562681"/>
              <a:gd name="connsiteX6-1615" fmla="*/ 7211471 w 8393514"/>
              <a:gd name="connsiteY6-1616" fmla="*/ 1001660 h 1562681"/>
              <a:gd name="connsiteX7-1617" fmla="*/ 7023079 w 8393514"/>
              <a:gd name="connsiteY7-1618" fmla="*/ 642422 h 1562681"/>
              <a:gd name="connsiteX8-1619" fmla="*/ 6625054 w 8393514"/>
              <a:gd name="connsiteY8-1620" fmla="*/ 103104 h 1562681"/>
              <a:gd name="connsiteX9-1621" fmla="*/ 6613972 w 8393514"/>
              <a:gd name="connsiteY9-1622" fmla="*/ 103104 h 1562681"/>
              <a:gd name="connsiteX10-1623" fmla="*/ 5725111 w 8393514"/>
              <a:gd name="connsiteY10-1624" fmla="*/ 683518 h 1562681"/>
              <a:gd name="connsiteX11-1625" fmla="*/ 5596746 w 8393514"/>
              <a:gd name="connsiteY11-1626" fmla="*/ 815115 h 1562681"/>
              <a:gd name="connsiteX12-1627" fmla="*/ 5426824 w 8393514"/>
              <a:gd name="connsiteY12-1628" fmla="*/ 994272 h 1562681"/>
              <a:gd name="connsiteX13-1629" fmla="*/ 5037572 w 8393514"/>
              <a:gd name="connsiteY13-1630" fmla="*/ 1384909 h 1562681"/>
              <a:gd name="connsiteX14-1631" fmla="*/ 4680181 w 8393514"/>
              <a:gd name="connsiteY14-1632" fmla="*/ 1562681 h 1562681"/>
              <a:gd name="connsiteX15-1633" fmla="*/ 4637239 w 8393514"/>
              <a:gd name="connsiteY15-1634" fmla="*/ 1558525 h 1562681"/>
              <a:gd name="connsiteX16-1635" fmla="*/ 4405443 w 8393514"/>
              <a:gd name="connsiteY16-1636" fmla="*/ 1214987 h 1562681"/>
              <a:gd name="connsiteX17-1637" fmla="*/ 4179650 w 8393514"/>
              <a:gd name="connsiteY17-1638" fmla="*/ 805418 h 1562681"/>
              <a:gd name="connsiteX18-1639" fmla="*/ 3311567 w 8393514"/>
              <a:gd name="connsiteY18-1640" fmla="*/ 810498 h 1562681"/>
              <a:gd name="connsiteX19-1641" fmla="*/ 2360834 w 8393514"/>
              <a:gd name="connsiteY19-1642" fmla="*/ 1037676 h 1562681"/>
              <a:gd name="connsiteX20-1643" fmla="*/ 2342497 w 8393514"/>
              <a:gd name="connsiteY20-1644" fmla="*/ 1035448 h 1562681"/>
              <a:gd name="connsiteX21-1645" fmla="*/ 2126238 w 8393514"/>
              <a:gd name="connsiteY21-1646" fmla="*/ 1083546 h 1562681"/>
              <a:gd name="connsiteX22-1647" fmla="*/ 1317343 w 8393514"/>
              <a:gd name="connsiteY22-1648" fmla="*/ 1156679 h 1562681"/>
              <a:gd name="connsiteX23-1649" fmla="*/ 1009685 w 8393514"/>
              <a:gd name="connsiteY23-1650" fmla="*/ 1145249 h 1562681"/>
              <a:gd name="connsiteX24-1651" fmla="*/ 90523 w 8393514"/>
              <a:gd name="connsiteY24-1652" fmla="*/ 785204 h 1562681"/>
              <a:gd name="connsiteX25-1653" fmla="*/ 22895 w 8393514"/>
              <a:gd name="connsiteY25-1654" fmla="*/ 324194 h 1562681"/>
              <a:gd name="connsiteX26-1655" fmla="*/ 33026 w 8393514"/>
              <a:gd name="connsiteY26-1656" fmla="*/ 300294 h 1562681"/>
              <a:gd name="connsiteX27-1657" fmla="*/ 94142 w 8393514"/>
              <a:gd name="connsiteY27-1658" fmla="*/ 300294 h 1562681"/>
              <a:gd name="connsiteX28-1659" fmla="*/ 76235 w 8393514"/>
              <a:gd name="connsiteY28-1660" fmla="*/ 342292 h 1562681"/>
              <a:gd name="connsiteX29-1661" fmla="*/ 140053 w 8393514"/>
              <a:gd name="connsiteY29-1662" fmla="*/ 758534 h 1562681"/>
              <a:gd name="connsiteX30-1663" fmla="*/ 2361283 w 8393514"/>
              <a:gd name="connsiteY30-1664" fmla="*/ 972847 h 1562681"/>
              <a:gd name="connsiteX31-1665" fmla="*/ 2361890 w 8393514"/>
              <a:gd name="connsiteY31-1666" fmla="*/ 975192 h 1562681"/>
              <a:gd name="connsiteX32-1667" fmla="*/ 2418393 w 8393514"/>
              <a:gd name="connsiteY32-1668" fmla="*/ 959550 h 1562681"/>
              <a:gd name="connsiteX33-1669" fmla="*/ 3300486 w 8393514"/>
              <a:gd name="connsiteY33-1670" fmla="*/ 751395 h 1562681"/>
              <a:gd name="connsiteX34-1671" fmla="*/ 4213357 w 8393514"/>
              <a:gd name="connsiteY34-1672" fmla="*/ 755550 h 1562681"/>
              <a:gd name="connsiteX35-1673" fmla="*/ 4462699 w 8393514"/>
              <a:gd name="connsiteY35-1674" fmla="*/ 1197440 h 1562681"/>
              <a:gd name="connsiteX36-1675" fmla="*/ 4648321 w 8393514"/>
              <a:gd name="connsiteY36-1676" fmla="*/ 1499421 h 1562681"/>
              <a:gd name="connsiteX37-1677" fmla="*/ 5382034 w 8393514"/>
              <a:gd name="connsiteY37-1678" fmla="*/ 953639 h 1562681"/>
              <a:gd name="connsiteX38-1679" fmla="*/ 5554727 w 8393514"/>
              <a:gd name="connsiteY38-1680" fmla="*/ 771249 h 1562681"/>
              <a:gd name="connsiteX39-1681" fmla="*/ 5681246 w 8393514"/>
              <a:gd name="connsiteY39-1682" fmla="*/ 641961 h 1562681"/>
              <a:gd name="connsiteX40-1683" fmla="*/ 6613510 w 8393514"/>
              <a:gd name="connsiteY40-1684" fmla="*/ 42615 h 1562681"/>
              <a:gd name="connsiteX0-1685" fmla="*/ 6613510 w 8393514"/>
              <a:gd name="connsiteY0-1686" fmla="*/ 42615 h 1562681"/>
              <a:gd name="connsiteX1-1687" fmla="*/ 6625977 w 8393514"/>
              <a:gd name="connsiteY1-1688" fmla="*/ 42615 h 1562681"/>
              <a:gd name="connsiteX2-1689" fmla="*/ 7062175 w 8393514"/>
              <a:gd name="connsiteY2-1690" fmla="*/ 617909 h 1562681"/>
              <a:gd name="connsiteX3-1691" fmla="*/ 7221629 w 8393514"/>
              <a:gd name="connsiteY3-1692" fmla="*/ 942095 h 1562681"/>
              <a:gd name="connsiteX4-1693" fmla="*/ 8348876 w 8393514"/>
              <a:gd name="connsiteY4-1694" fmla="*/ 708437 h 1562681"/>
              <a:gd name="connsiteX5-1695" fmla="*/ 8393514 w 8393514"/>
              <a:gd name="connsiteY5-1696" fmla="*/ 757027 h 1562681"/>
              <a:gd name="connsiteX6-1697" fmla="*/ 7211471 w 8393514"/>
              <a:gd name="connsiteY6-1698" fmla="*/ 1001660 h 1562681"/>
              <a:gd name="connsiteX7-1699" fmla="*/ 7023079 w 8393514"/>
              <a:gd name="connsiteY7-1700" fmla="*/ 642422 h 1562681"/>
              <a:gd name="connsiteX8-1701" fmla="*/ 6625054 w 8393514"/>
              <a:gd name="connsiteY8-1702" fmla="*/ 103104 h 1562681"/>
              <a:gd name="connsiteX9-1703" fmla="*/ 6613972 w 8393514"/>
              <a:gd name="connsiteY9-1704" fmla="*/ 103104 h 1562681"/>
              <a:gd name="connsiteX10-1705" fmla="*/ 5725111 w 8393514"/>
              <a:gd name="connsiteY10-1706" fmla="*/ 683518 h 1562681"/>
              <a:gd name="connsiteX11-1707" fmla="*/ 5596746 w 8393514"/>
              <a:gd name="connsiteY11-1708" fmla="*/ 815115 h 1562681"/>
              <a:gd name="connsiteX12-1709" fmla="*/ 5426824 w 8393514"/>
              <a:gd name="connsiteY12-1710" fmla="*/ 994272 h 1562681"/>
              <a:gd name="connsiteX13-1711" fmla="*/ 5037572 w 8393514"/>
              <a:gd name="connsiteY13-1712" fmla="*/ 1384909 h 1562681"/>
              <a:gd name="connsiteX14-1713" fmla="*/ 4680181 w 8393514"/>
              <a:gd name="connsiteY14-1714" fmla="*/ 1562681 h 1562681"/>
              <a:gd name="connsiteX15-1715" fmla="*/ 4637239 w 8393514"/>
              <a:gd name="connsiteY15-1716" fmla="*/ 1558525 h 1562681"/>
              <a:gd name="connsiteX16-1717" fmla="*/ 4405443 w 8393514"/>
              <a:gd name="connsiteY16-1718" fmla="*/ 1214987 h 1562681"/>
              <a:gd name="connsiteX17-1719" fmla="*/ 4179650 w 8393514"/>
              <a:gd name="connsiteY17-1720" fmla="*/ 805418 h 1562681"/>
              <a:gd name="connsiteX18-1721" fmla="*/ 3311567 w 8393514"/>
              <a:gd name="connsiteY18-1722" fmla="*/ 810498 h 1562681"/>
              <a:gd name="connsiteX19-1723" fmla="*/ 2360834 w 8393514"/>
              <a:gd name="connsiteY19-1724" fmla="*/ 1037676 h 1562681"/>
              <a:gd name="connsiteX20-1725" fmla="*/ 2342497 w 8393514"/>
              <a:gd name="connsiteY20-1726" fmla="*/ 1035448 h 1562681"/>
              <a:gd name="connsiteX21-1727" fmla="*/ 2126238 w 8393514"/>
              <a:gd name="connsiteY21-1728" fmla="*/ 1083546 h 1562681"/>
              <a:gd name="connsiteX22-1729" fmla="*/ 1317343 w 8393514"/>
              <a:gd name="connsiteY22-1730" fmla="*/ 1156679 h 1562681"/>
              <a:gd name="connsiteX23-1731" fmla="*/ 1009685 w 8393514"/>
              <a:gd name="connsiteY23-1732" fmla="*/ 1145249 h 1562681"/>
              <a:gd name="connsiteX24-1733" fmla="*/ 90523 w 8393514"/>
              <a:gd name="connsiteY24-1734" fmla="*/ 785204 h 1562681"/>
              <a:gd name="connsiteX25-1735" fmla="*/ 22895 w 8393514"/>
              <a:gd name="connsiteY25-1736" fmla="*/ 324194 h 1562681"/>
              <a:gd name="connsiteX26-1737" fmla="*/ 33026 w 8393514"/>
              <a:gd name="connsiteY26-1738" fmla="*/ 300294 h 1562681"/>
              <a:gd name="connsiteX27-1739" fmla="*/ 94142 w 8393514"/>
              <a:gd name="connsiteY27-1740" fmla="*/ 300294 h 1562681"/>
              <a:gd name="connsiteX28-1741" fmla="*/ 76235 w 8393514"/>
              <a:gd name="connsiteY28-1742" fmla="*/ 342292 h 1562681"/>
              <a:gd name="connsiteX29-1743" fmla="*/ 140053 w 8393514"/>
              <a:gd name="connsiteY29-1744" fmla="*/ 758534 h 1562681"/>
              <a:gd name="connsiteX30-1745" fmla="*/ 2361283 w 8393514"/>
              <a:gd name="connsiteY30-1746" fmla="*/ 972847 h 1562681"/>
              <a:gd name="connsiteX31-1747" fmla="*/ 2361890 w 8393514"/>
              <a:gd name="connsiteY31-1748" fmla="*/ 975192 h 1562681"/>
              <a:gd name="connsiteX32-1749" fmla="*/ 2418393 w 8393514"/>
              <a:gd name="connsiteY32-1750" fmla="*/ 959550 h 1562681"/>
              <a:gd name="connsiteX33-1751" fmla="*/ 3300486 w 8393514"/>
              <a:gd name="connsiteY33-1752" fmla="*/ 751395 h 1562681"/>
              <a:gd name="connsiteX34-1753" fmla="*/ 4213357 w 8393514"/>
              <a:gd name="connsiteY34-1754" fmla="*/ 755550 h 1562681"/>
              <a:gd name="connsiteX35-1755" fmla="*/ 4462699 w 8393514"/>
              <a:gd name="connsiteY35-1756" fmla="*/ 1197440 h 1562681"/>
              <a:gd name="connsiteX36-1757" fmla="*/ 4648321 w 8393514"/>
              <a:gd name="connsiteY36-1758" fmla="*/ 1499421 h 1562681"/>
              <a:gd name="connsiteX37-1759" fmla="*/ 5382034 w 8393514"/>
              <a:gd name="connsiteY37-1760" fmla="*/ 953639 h 1562681"/>
              <a:gd name="connsiteX38-1761" fmla="*/ 5554727 w 8393514"/>
              <a:gd name="connsiteY38-1762" fmla="*/ 771249 h 1562681"/>
              <a:gd name="connsiteX39-1763" fmla="*/ 5681246 w 8393514"/>
              <a:gd name="connsiteY39-1764" fmla="*/ 641961 h 1562681"/>
              <a:gd name="connsiteX40-1765" fmla="*/ 6613510 w 8393514"/>
              <a:gd name="connsiteY40-1766" fmla="*/ 42615 h 1562681"/>
              <a:gd name="connsiteX0-1767" fmla="*/ 6613510 w 8393514"/>
              <a:gd name="connsiteY0-1768" fmla="*/ 42615 h 1562681"/>
              <a:gd name="connsiteX1-1769" fmla="*/ 6625977 w 8393514"/>
              <a:gd name="connsiteY1-1770" fmla="*/ 42615 h 1562681"/>
              <a:gd name="connsiteX2-1771" fmla="*/ 7062175 w 8393514"/>
              <a:gd name="connsiteY2-1772" fmla="*/ 617909 h 1562681"/>
              <a:gd name="connsiteX3-1773" fmla="*/ 7221629 w 8393514"/>
              <a:gd name="connsiteY3-1774" fmla="*/ 942095 h 1562681"/>
              <a:gd name="connsiteX4-1775" fmla="*/ 8348876 w 8393514"/>
              <a:gd name="connsiteY4-1776" fmla="*/ 708437 h 1562681"/>
              <a:gd name="connsiteX5-1777" fmla="*/ 8393514 w 8393514"/>
              <a:gd name="connsiteY5-1778" fmla="*/ 757027 h 1562681"/>
              <a:gd name="connsiteX6-1779" fmla="*/ 7211471 w 8393514"/>
              <a:gd name="connsiteY6-1780" fmla="*/ 1001660 h 1562681"/>
              <a:gd name="connsiteX7-1781" fmla="*/ 7023079 w 8393514"/>
              <a:gd name="connsiteY7-1782" fmla="*/ 642422 h 1562681"/>
              <a:gd name="connsiteX8-1783" fmla="*/ 6625054 w 8393514"/>
              <a:gd name="connsiteY8-1784" fmla="*/ 103104 h 1562681"/>
              <a:gd name="connsiteX9-1785" fmla="*/ 6613972 w 8393514"/>
              <a:gd name="connsiteY9-1786" fmla="*/ 103104 h 1562681"/>
              <a:gd name="connsiteX10-1787" fmla="*/ 5725111 w 8393514"/>
              <a:gd name="connsiteY10-1788" fmla="*/ 683518 h 1562681"/>
              <a:gd name="connsiteX11-1789" fmla="*/ 5596746 w 8393514"/>
              <a:gd name="connsiteY11-1790" fmla="*/ 815115 h 1562681"/>
              <a:gd name="connsiteX12-1791" fmla="*/ 5426824 w 8393514"/>
              <a:gd name="connsiteY12-1792" fmla="*/ 994272 h 1562681"/>
              <a:gd name="connsiteX13-1793" fmla="*/ 5037572 w 8393514"/>
              <a:gd name="connsiteY13-1794" fmla="*/ 1384909 h 1562681"/>
              <a:gd name="connsiteX14-1795" fmla="*/ 4680181 w 8393514"/>
              <a:gd name="connsiteY14-1796" fmla="*/ 1562681 h 1562681"/>
              <a:gd name="connsiteX15-1797" fmla="*/ 4637239 w 8393514"/>
              <a:gd name="connsiteY15-1798" fmla="*/ 1558525 h 1562681"/>
              <a:gd name="connsiteX16-1799" fmla="*/ 4405443 w 8393514"/>
              <a:gd name="connsiteY16-1800" fmla="*/ 1214987 h 1562681"/>
              <a:gd name="connsiteX17-1801" fmla="*/ 4179650 w 8393514"/>
              <a:gd name="connsiteY17-1802" fmla="*/ 805418 h 1562681"/>
              <a:gd name="connsiteX18-1803" fmla="*/ 3311567 w 8393514"/>
              <a:gd name="connsiteY18-1804" fmla="*/ 810498 h 1562681"/>
              <a:gd name="connsiteX19-1805" fmla="*/ 2360834 w 8393514"/>
              <a:gd name="connsiteY19-1806" fmla="*/ 1037676 h 1562681"/>
              <a:gd name="connsiteX20-1807" fmla="*/ 2342497 w 8393514"/>
              <a:gd name="connsiteY20-1808" fmla="*/ 1035448 h 1562681"/>
              <a:gd name="connsiteX21-1809" fmla="*/ 2126238 w 8393514"/>
              <a:gd name="connsiteY21-1810" fmla="*/ 1083546 h 1562681"/>
              <a:gd name="connsiteX22-1811" fmla="*/ 1317343 w 8393514"/>
              <a:gd name="connsiteY22-1812" fmla="*/ 1156679 h 1562681"/>
              <a:gd name="connsiteX23-1813" fmla="*/ 1009685 w 8393514"/>
              <a:gd name="connsiteY23-1814" fmla="*/ 1145249 h 1562681"/>
              <a:gd name="connsiteX24-1815" fmla="*/ 90523 w 8393514"/>
              <a:gd name="connsiteY24-1816" fmla="*/ 785204 h 1562681"/>
              <a:gd name="connsiteX25-1817" fmla="*/ 22895 w 8393514"/>
              <a:gd name="connsiteY25-1818" fmla="*/ 324194 h 1562681"/>
              <a:gd name="connsiteX26-1819" fmla="*/ 33026 w 8393514"/>
              <a:gd name="connsiteY26-1820" fmla="*/ 300294 h 1562681"/>
              <a:gd name="connsiteX27-1821" fmla="*/ 94142 w 8393514"/>
              <a:gd name="connsiteY27-1822" fmla="*/ 300294 h 1562681"/>
              <a:gd name="connsiteX28-1823" fmla="*/ 76235 w 8393514"/>
              <a:gd name="connsiteY28-1824" fmla="*/ 342292 h 1562681"/>
              <a:gd name="connsiteX29-1825" fmla="*/ 140053 w 8393514"/>
              <a:gd name="connsiteY29-1826" fmla="*/ 758534 h 1562681"/>
              <a:gd name="connsiteX30-1827" fmla="*/ 2361283 w 8393514"/>
              <a:gd name="connsiteY30-1828" fmla="*/ 972847 h 1562681"/>
              <a:gd name="connsiteX31-1829" fmla="*/ 2361890 w 8393514"/>
              <a:gd name="connsiteY31-1830" fmla="*/ 975192 h 1562681"/>
              <a:gd name="connsiteX32-1831" fmla="*/ 2418393 w 8393514"/>
              <a:gd name="connsiteY32-1832" fmla="*/ 959550 h 1562681"/>
              <a:gd name="connsiteX33-1833" fmla="*/ 3300486 w 8393514"/>
              <a:gd name="connsiteY33-1834" fmla="*/ 751395 h 1562681"/>
              <a:gd name="connsiteX34-1835" fmla="*/ 4213357 w 8393514"/>
              <a:gd name="connsiteY34-1836" fmla="*/ 755550 h 1562681"/>
              <a:gd name="connsiteX35-1837" fmla="*/ 4462699 w 8393514"/>
              <a:gd name="connsiteY35-1838" fmla="*/ 1197440 h 1562681"/>
              <a:gd name="connsiteX36-1839" fmla="*/ 4648321 w 8393514"/>
              <a:gd name="connsiteY36-1840" fmla="*/ 1499421 h 1562681"/>
              <a:gd name="connsiteX37-1841" fmla="*/ 5382034 w 8393514"/>
              <a:gd name="connsiteY37-1842" fmla="*/ 953639 h 1562681"/>
              <a:gd name="connsiteX38-1843" fmla="*/ 5554727 w 8393514"/>
              <a:gd name="connsiteY38-1844" fmla="*/ 771249 h 1562681"/>
              <a:gd name="connsiteX39-1845" fmla="*/ 5681246 w 8393514"/>
              <a:gd name="connsiteY39-1846" fmla="*/ 641961 h 1562681"/>
              <a:gd name="connsiteX40-1847" fmla="*/ 6613510 w 8393514"/>
              <a:gd name="connsiteY40-1848" fmla="*/ 42615 h 1562681"/>
              <a:gd name="connsiteX0-1849" fmla="*/ 6613510 w 8393514"/>
              <a:gd name="connsiteY0-1850" fmla="*/ 42615 h 1562681"/>
              <a:gd name="connsiteX1-1851" fmla="*/ 6625977 w 8393514"/>
              <a:gd name="connsiteY1-1852" fmla="*/ 42615 h 1562681"/>
              <a:gd name="connsiteX2-1853" fmla="*/ 7062175 w 8393514"/>
              <a:gd name="connsiteY2-1854" fmla="*/ 617909 h 1562681"/>
              <a:gd name="connsiteX3-1855" fmla="*/ 7221629 w 8393514"/>
              <a:gd name="connsiteY3-1856" fmla="*/ 942095 h 1562681"/>
              <a:gd name="connsiteX4-1857" fmla="*/ 8348876 w 8393514"/>
              <a:gd name="connsiteY4-1858" fmla="*/ 708437 h 1562681"/>
              <a:gd name="connsiteX5-1859" fmla="*/ 8393514 w 8393514"/>
              <a:gd name="connsiteY5-1860" fmla="*/ 757027 h 1562681"/>
              <a:gd name="connsiteX6-1861" fmla="*/ 7211471 w 8393514"/>
              <a:gd name="connsiteY6-1862" fmla="*/ 1001660 h 1562681"/>
              <a:gd name="connsiteX7-1863" fmla="*/ 7023079 w 8393514"/>
              <a:gd name="connsiteY7-1864" fmla="*/ 642422 h 1562681"/>
              <a:gd name="connsiteX8-1865" fmla="*/ 6625054 w 8393514"/>
              <a:gd name="connsiteY8-1866" fmla="*/ 103104 h 1562681"/>
              <a:gd name="connsiteX9-1867" fmla="*/ 6613972 w 8393514"/>
              <a:gd name="connsiteY9-1868" fmla="*/ 103104 h 1562681"/>
              <a:gd name="connsiteX10-1869" fmla="*/ 5725111 w 8393514"/>
              <a:gd name="connsiteY10-1870" fmla="*/ 683518 h 1562681"/>
              <a:gd name="connsiteX11-1871" fmla="*/ 5596746 w 8393514"/>
              <a:gd name="connsiteY11-1872" fmla="*/ 815115 h 1562681"/>
              <a:gd name="connsiteX12-1873" fmla="*/ 5426824 w 8393514"/>
              <a:gd name="connsiteY12-1874" fmla="*/ 994272 h 1562681"/>
              <a:gd name="connsiteX13-1875" fmla="*/ 5037572 w 8393514"/>
              <a:gd name="connsiteY13-1876" fmla="*/ 1384909 h 1562681"/>
              <a:gd name="connsiteX14-1877" fmla="*/ 4680181 w 8393514"/>
              <a:gd name="connsiteY14-1878" fmla="*/ 1562681 h 1562681"/>
              <a:gd name="connsiteX15-1879" fmla="*/ 4637239 w 8393514"/>
              <a:gd name="connsiteY15-1880" fmla="*/ 1558525 h 1562681"/>
              <a:gd name="connsiteX16-1881" fmla="*/ 4405443 w 8393514"/>
              <a:gd name="connsiteY16-1882" fmla="*/ 1214987 h 1562681"/>
              <a:gd name="connsiteX17-1883" fmla="*/ 4179650 w 8393514"/>
              <a:gd name="connsiteY17-1884" fmla="*/ 805418 h 1562681"/>
              <a:gd name="connsiteX18-1885" fmla="*/ 3311567 w 8393514"/>
              <a:gd name="connsiteY18-1886" fmla="*/ 810498 h 1562681"/>
              <a:gd name="connsiteX19-1887" fmla="*/ 2360834 w 8393514"/>
              <a:gd name="connsiteY19-1888" fmla="*/ 1037676 h 1562681"/>
              <a:gd name="connsiteX20-1889" fmla="*/ 2342497 w 8393514"/>
              <a:gd name="connsiteY20-1890" fmla="*/ 1035448 h 1562681"/>
              <a:gd name="connsiteX21-1891" fmla="*/ 2126238 w 8393514"/>
              <a:gd name="connsiteY21-1892" fmla="*/ 1083546 h 1562681"/>
              <a:gd name="connsiteX22-1893" fmla="*/ 1317343 w 8393514"/>
              <a:gd name="connsiteY22-1894" fmla="*/ 1156679 h 1562681"/>
              <a:gd name="connsiteX23-1895" fmla="*/ 1009685 w 8393514"/>
              <a:gd name="connsiteY23-1896" fmla="*/ 1145249 h 1562681"/>
              <a:gd name="connsiteX24-1897" fmla="*/ 90523 w 8393514"/>
              <a:gd name="connsiteY24-1898" fmla="*/ 785204 h 1562681"/>
              <a:gd name="connsiteX25-1899" fmla="*/ 22895 w 8393514"/>
              <a:gd name="connsiteY25-1900" fmla="*/ 324194 h 1562681"/>
              <a:gd name="connsiteX26-1901" fmla="*/ 33026 w 8393514"/>
              <a:gd name="connsiteY26-1902" fmla="*/ 300294 h 1562681"/>
              <a:gd name="connsiteX27-1903" fmla="*/ 94142 w 8393514"/>
              <a:gd name="connsiteY27-1904" fmla="*/ 300294 h 1562681"/>
              <a:gd name="connsiteX28-1905" fmla="*/ 76235 w 8393514"/>
              <a:gd name="connsiteY28-1906" fmla="*/ 342292 h 1562681"/>
              <a:gd name="connsiteX29-1907" fmla="*/ 140053 w 8393514"/>
              <a:gd name="connsiteY29-1908" fmla="*/ 758534 h 1562681"/>
              <a:gd name="connsiteX30-1909" fmla="*/ 2361283 w 8393514"/>
              <a:gd name="connsiteY30-1910" fmla="*/ 972847 h 1562681"/>
              <a:gd name="connsiteX31-1911" fmla="*/ 2361890 w 8393514"/>
              <a:gd name="connsiteY31-1912" fmla="*/ 975192 h 1562681"/>
              <a:gd name="connsiteX32-1913" fmla="*/ 2418393 w 8393514"/>
              <a:gd name="connsiteY32-1914" fmla="*/ 959550 h 1562681"/>
              <a:gd name="connsiteX33-1915" fmla="*/ 3300486 w 8393514"/>
              <a:gd name="connsiteY33-1916" fmla="*/ 751395 h 1562681"/>
              <a:gd name="connsiteX34-1917" fmla="*/ 4213357 w 8393514"/>
              <a:gd name="connsiteY34-1918" fmla="*/ 755550 h 1562681"/>
              <a:gd name="connsiteX35-1919" fmla="*/ 4462699 w 8393514"/>
              <a:gd name="connsiteY35-1920" fmla="*/ 1197440 h 1562681"/>
              <a:gd name="connsiteX36-1921" fmla="*/ 4648321 w 8393514"/>
              <a:gd name="connsiteY36-1922" fmla="*/ 1499421 h 1562681"/>
              <a:gd name="connsiteX37-1923" fmla="*/ 5382034 w 8393514"/>
              <a:gd name="connsiteY37-1924" fmla="*/ 953639 h 1562681"/>
              <a:gd name="connsiteX38-1925" fmla="*/ 5554727 w 8393514"/>
              <a:gd name="connsiteY38-1926" fmla="*/ 771249 h 1562681"/>
              <a:gd name="connsiteX39-1927" fmla="*/ 5681246 w 8393514"/>
              <a:gd name="connsiteY39-1928" fmla="*/ 641961 h 1562681"/>
              <a:gd name="connsiteX40-1929" fmla="*/ 6613510 w 8393514"/>
              <a:gd name="connsiteY40-1930" fmla="*/ 42615 h 1562681"/>
              <a:gd name="connsiteX0-1931" fmla="*/ 6613510 w 8393514"/>
              <a:gd name="connsiteY0-1932" fmla="*/ 42615 h 1562681"/>
              <a:gd name="connsiteX1-1933" fmla="*/ 6625977 w 8393514"/>
              <a:gd name="connsiteY1-1934" fmla="*/ 42615 h 1562681"/>
              <a:gd name="connsiteX2-1935" fmla="*/ 7062175 w 8393514"/>
              <a:gd name="connsiteY2-1936" fmla="*/ 617909 h 1562681"/>
              <a:gd name="connsiteX3-1937" fmla="*/ 7221629 w 8393514"/>
              <a:gd name="connsiteY3-1938" fmla="*/ 942095 h 1562681"/>
              <a:gd name="connsiteX4-1939" fmla="*/ 8348876 w 8393514"/>
              <a:gd name="connsiteY4-1940" fmla="*/ 708437 h 1562681"/>
              <a:gd name="connsiteX5-1941" fmla="*/ 8393514 w 8393514"/>
              <a:gd name="connsiteY5-1942" fmla="*/ 757027 h 1562681"/>
              <a:gd name="connsiteX6-1943" fmla="*/ 7211471 w 8393514"/>
              <a:gd name="connsiteY6-1944" fmla="*/ 1001660 h 1562681"/>
              <a:gd name="connsiteX7-1945" fmla="*/ 7023079 w 8393514"/>
              <a:gd name="connsiteY7-1946" fmla="*/ 642422 h 1562681"/>
              <a:gd name="connsiteX8-1947" fmla="*/ 6625054 w 8393514"/>
              <a:gd name="connsiteY8-1948" fmla="*/ 103104 h 1562681"/>
              <a:gd name="connsiteX9-1949" fmla="*/ 6613972 w 8393514"/>
              <a:gd name="connsiteY9-1950" fmla="*/ 103104 h 1562681"/>
              <a:gd name="connsiteX10-1951" fmla="*/ 5725111 w 8393514"/>
              <a:gd name="connsiteY10-1952" fmla="*/ 683518 h 1562681"/>
              <a:gd name="connsiteX11-1953" fmla="*/ 5596746 w 8393514"/>
              <a:gd name="connsiteY11-1954" fmla="*/ 815115 h 1562681"/>
              <a:gd name="connsiteX12-1955" fmla="*/ 5426824 w 8393514"/>
              <a:gd name="connsiteY12-1956" fmla="*/ 994272 h 1562681"/>
              <a:gd name="connsiteX13-1957" fmla="*/ 5037572 w 8393514"/>
              <a:gd name="connsiteY13-1958" fmla="*/ 1384909 h 1562681"/>
              <a:gd name="connsiteX14-1959" fmla="*/ 4680181 w 8393514"/>
              <a:gd name="connsiteY14-1960" fmla="*/ 1562681 h 1562681"/>
              <a:gd name="connsiteX15-1961" fmla="*/ 4637239 w 8393514"/>
              <a:gd name="connsiteY15-1962" fmla="*/ 1558525 h 1562681"/>
              <a:gd name="connsiteX16-1963" fmla="*/ 4405443 w 8393514"/>
              <a:gd name="connsiteY16-1964" fmla="*/ 1214987 h 1562681"/>
              <a:gd name="connsiteX17-1965" fmla="*/ 4179650 w 8393514"/>
              <a:gd name="connsiteY17-1966" fmla="*/ 805418 h 1562681"/>
              <a:gd name="connsiteX18-1967" fmla="*/ 3311567 w 8393514"/>
              <a:gd name="connsiteY18-1968" fmla="*/ 810498 h 1562681"/>
              <a:gd name="connsiteX19-1969" fmla="*/ 2360834 w 8393514"/>
              <a:gd name="connsiteY19-1970" fmla="*/ 1037676 h 1562681"/>
              <a:gd name="connsiteX20-1971" fmla="*/ 2342497 w 8393514"/>
              <a:gd name="connsiteY20-1972" fmla="*/ 1035448 h 1562681"/>
              <a:gd name="connsiteX21-1973" fmla="*/ 2126238 w 8393514"/>
              <a:gd name="connsiteY21-1974" fmla="*/ 1083546 h 1562681"/>
              <a:gd name="connsiteX22-1975" fmla="*/ 1317343 w 8393514"/>
              <a:gd name="connsiteY22-1976" fmla="*/ 1156679 h 1562681"/>
              <a:gd name="connsiteX23-1977" fmla="*/ 1009685 w 8393514"/>
              <a:gd name="connsiteY23-1978" fmla="*/ 1145249 h 1562681"/>
              <a:gd name="connsiteX24-1979" fmla="*/ 90523 w 8393514"/>
              <a:gd name="connsiteY24-1980" fmla="*/ 785204 h 1562681"/>
              <a:gd name="connsiteX25-1981" fmla="*/ 22895 w 8393514"/>
              <a:gd name="connsiteY25-1982" fmla="*/ 324194 h 1562681"/>
              <a:gd name="connsiteX26-1983" fmla="*/ 33026 w 8393514"/>
              <a:gd name="connsiteY26-1984" fmla="*/ 300294 h 1562681"/>
              <a:gd name="connsiteX27-1985" fmla="*/ 94142 w 8393514"/>
              <a:gd name="connsiteY27-1986" fmla="*/ 300294 h 1562681"/>
              <a:gd name="connsiteX28-1987" fmla="*/ 76235 w 8393514"/>
              <a:gd name="connsiteY28-1988" fmla="*/ 342292 h 1562681"/>
              <a:gd name="connsiteX29-1989" fmla="*/ 140053 w 8393514"/>
              <a:gd name="connsiteY29-1990" fmla="*/ 758534 h 1562681"/>
              <a:gd name="connsiteX30-1991" fmla="*/ 2361283 w 8393514"/>
              <a:gd name="connsiteY30-1992" fmla="*/ 972847 h 1562681"/>
              <a:gd name="connsiteX31-1993" fmla="*/ 2361890 w 8393514"/>
              <a:gd name="connsiteY31-1994" fmla="*/ 975192 h 1562681"/>
              <a:gd name="connsiteX32-1995" fmla="*/ 2418393 w 8393514"/>
              <a:gd name="connsiteY32-1996" fmla="*/ 959550 h 1562681"/>
              <a:gd name="connsiteX33-1997" fmla="*/ 3300486 w 8393514"/>
              <a:gd name="connsiteY33-1998" fmla="*/ 751395 h 1562681"/>
              <a:gd name="connsiteX34-1999" fmla="*/ 4213357 w 8393514"/>
              <a:gd name="connsiteY34-2000" fmla="*/ 755550 h 1562681"/>
              <a:gd name="connsiteX35-2001" fmla="*/ 4462699 w 8393514"/>
              <a:gd name="connsiteY35-2002" fmla="*/ 1197440 h 1562681"/>
              <a:gd name="connsiteX36-2003" fmla="*/ 4648321 w 8393514"/>
              <a:gd name="connsiteY36-2004" fmla="*/ 1499421 h 1562681"/>
              <a:gd name="connsiteX37-2005" fmla="*/ 5382034 w 8393514"/>
              <a:gd name="connsiteY37-2006" fmla="*/ 953639 h 1562681"/>
              <a:gd name="connsiteX38-2007" fmla="*/ 5554727 w 8393514"/>
              <a:gd name="connsiteY38-2008" fmla="*/ 771249 h 1562681"/>
              <a:gd name="connsiteX39-2009" fmla="*/ 5681246 w 8393514"/>
              <a:gd name="connsiteY39-2010" fmla="*/ 641961 h 1562681"/>
              <a:gd name="connsiteX40-2011" fmla="*/ 6613510 w 8393514"/>
              <a:gd name="connsiteY40-2012" fmla="*/ 42615 h 1562681"/>
              <a:gd name="connsiteX0-2013" fmla="*/ 6613510 w 8393514"/>
              <a:gd name="connsiteY0-2014" fmla="*/ 42615 h 1562681"/>
              <a:gd name="connsiteX1-2015" fmla="*/ 6625977 w 8393514"/>
              <a:gd name="connsiteY1-2016" fmla="*/ 42615 h 1562681"/>
              <a:gd name="connsiteX2-2017" fmla="*/ 7062175 w 8393514"/>
              <a:gd name="connsiteY2-2018" fmla="*/ 617909 h 1562681"/>
              <a:gd name="connsiteX3-2019" fmla="*/ 7221629 w 8393514"/>
              <a:gd name="connsiteY3-2020" fmla="*/ 942095 h 1562681"/>
              <a:gd name="connsiteX4-2021" fmla="*/ 8348876 w 8393514"/>
              <a:gd name="connsiteY4-2022" fmla="*/ 708437 h 1562681"/>
              <a:gd name="connsiteX5-2023" fmla="*/ 8393514 w 8393514"/>
              <a:gd name="connsiteY5-2024" fmla="*/ 757027 h 1562681"/>
              <a:gd name="connsiteX6-2025" fmla="*/ 7211471 w 8393514"/>
              <a:gd name="connsiteY6-2026" fmla="*/ 1001660 h 1562681"/>
              <a:gd name="connsiteX7-2027" fmla="*/ 7023079 w 8393514"/>
              <a:gd name="connsiteY7-2028" fmla="*/ 642422 h 1562681"/>
              <a:gd name="connsiteX8-2029" fmla="*/ 6625054 w 8393514"/>
              <a:gd name="connsiteY8-2030" fmla="*/ 103104 h 1562681"/>
              <a:gd name="connsiteX9-2031" fmla="*/ 6613972 w 8393514"/>
              <a:gd name="connsiteY9-2032" fmla="*/ 103104 h 1562681"/>
              <a:gd name="connsiteX10-2033" fmla="*/ 5725111 w 8393514"/>
              <a:gd name="connsiteY10-2034" fmla="*/ 683518 h 1562681"/>
              <a:gd name="connsiteX11-2035" fmla="*/ 5596746 w 8393514"/>
              <a:gd name="connsiteY11-2036" fmla="*/ 815115 h 1562681"/>
              <a:gd name="connsiteX12-2037" fmla="*/ 5426824 w 8393514"/>
              <a:gd name="connsiteY12-2038" fmla="*/ 994272 h 1562681"/>
              <a:gd name="connsiteX13-2039" fmla="*/ 5037572 w 8393514"/>
              <a:gd name="connsiteY13-2040" fmla="*/ 1384909 h 1562681"/>
              <a:gd name="connsiteX14-2041" fmla="*/ 4680181 w 8393514"/>
              <a:gd name="connsiteY14-2042" fmla="*/ 1562681 h 1562681"/>
              <a:gd name="connsiteX15-2043" fmla="*/ 4637239 w 8393514"/>
              <a:gd name="connsiteY15-2044" fmla="*/ 1558525 h 1562681"/>
              <a:gd name="connsiteX16-2045" fmla="*/ 4405443 w 8393514"/>
              <a:gd name="connsiteY16-2046" fmla="*/ 1214987 h 1562681"/>
              <a:gd name="connsiteX17-2047" fmla="*/ 4179650 w 8393514"/>
              <a:gd name="connsiteY17-2048" fmla="*/ 805418 h 1562681"/>
              <a:gd name="connsiteX18-2049" fmla="*/ 3311567 w 8393514"/>
              <a:gd name="connsiteY18-2050" fmla="*/ 810498 h 1562681"/>
              <a:gd name="connsiteX19-2051" fmla="*/ 2360834 w 8393514"/>
              <a:gd name="connsiteY19-2052" fmla="*/ 1037676 h 1562681"/>
              <a:gd name="connsiteX20-2053" fmla="*/ 2342497 w 8393514"/>
              <a:gd name="connsiteY20-2054" fmla="*/ 1035448 h 1562681"/>
              <a:gd name="connsiteX21-2055" fmla="*/ 2126238 w 8393514"/>
              <a:gd name="connsiteY21-2056" fmla="*/ 1083546 h 1562681"/>
              <a:gd name="connsiteX22-2057" fmla="*/ 1317343 w 8393514"/>
              <a:gd name="connsiteY22-2058" fmla="*/ 1156679 h 1562681"/>
              <a:gd name="connsiteX23-2059" fmla="*/ 1009685 w 8393514"/>
              <a:gd name="connsiteY23-2060" fmla="*/ 1145249 h 1562681"/>
              <a:gd name="connsiteX24-2061" fmla="*/ 90523 w 8393514"/>
              <a:gd name="connsiteY24-2062" fmla="*/ 785204 h 1562681"/>
              <a:gd name="connsiteX25-2063" fmla="*/ 22895 w 8393514"/>
              <a:gd name="connsiteY25-2064" fmla="*/ 324194 h 1562681"/>
              <a:gd name="connsiteX26-2065" fmla="*/ 33026 w 8393514"/>
              <a:gd name="connsiteY26-2066" fmla="*/ 300294 h 1562681"/>
              <a:gd name="connsiteX27-2067" fmla="*/ 94142 w 8393514"/>
              <a:gd name="connsiteY27-2068" fmla="*/ 300294 h 1562681"/>
              <a:gd name="connsiteX28-2069" fmla="*/ 76235 w 8393514"/>
              <a:gd name="connsiteY28-2070" fmla="*/ 342292 h 1562681"/>
              <a:gd name="connsiteX29-2071" fmla="*/ 140053 w 8393514"/>
              <a:gd name="connsiteY29-2072" fmla="*/ 758534 h 1562681"/>
              <a:gd name="connsiteX30-2073" fmla="*/ 2361283 w 8393514"/>
              <a:gd name="connsiteY30-2074" fmla="*/ 972847 h 1562681"/>
              <a:gd name="connsiteX31-2075" fmla="*/ 2361890 w 8393514"/>
              <a:gd name="connsiteY31-2076" fmla="*/ 975192 h 1562681"/>
              <a:gd name="connsiteX32-2077" fmla="*/ 2418393 w 8393514"/>
              <a:gd name="connsiteY32-2078" fmla="*/ 959550 h 1562681"/>
              <a:gd name="connsiteX33-2079" fmla="*/ 3300486 w 8393514"/>
              <a:gd name="connsiteY33-2080" fmla="*/ 751395 h 1562681"/>
              <a:gd name="connsiteX34-2081" fmla="*/ 4213357 w 8393514"/>
              <a:gd name="connsiteY34-2082" fmla="*/ 755550 h 1562681"/>
              <a:gd name="connsiteX35-2083" fmla="*/ 4462699 w 8393514"/>
              <a:gd name="connsiteY35-2084" fmla="*/ 1197440 h 1562681"/>
              <a:gd name="connsiteX36-2085" fmla="*/ 4648321 w 8393514"/>
              <a:gd name="connsiteY36-2086" fmla="*/ 1499421 h 1562681"/>
              <a:gd name="connsiteX37-2087" fmla="*/ 5382034 w 8393514"/>
              <a:gd name="connsiteY37-2088" fmla="*/ 953639 h 1562681"/>
              <a:gd name="connsiteX38-2089" fmla="*/ 5554727 w 8393514"/>
              <a:gd name="connsiteY38-2090" fmla="*/ 771249 h 1562681"/>
              <a:gd name="connsiteX39-2091" fmla="*/ 5681246 w 8393514"/>
              <a:gd name="connsiteY39-2092" fmla="*/ 641961 h 1562681"/>
              <a:gd name="connsiteX40-2093" fmla="*/ 6613510 w 8393514"/>
              <a:gd name="connsiteY40-2094" fmla="*/ 42615 h 1562681"/>
              <a:gd name="connsiteX0-2095" fmla="*/ 6613510 w 8393514"/>
              <a:gd name="connsiteY0-2096" fmla="*/ 8124 h 1528190"/>
              <a:gd name="connsiteX1-2097" fmla="*/ 6625977 w 8393514"/>
              <a:gd name="connsiteY1-2098" fmla="*/ 8124 h 1528190"/>
              <a:gd name="connsiteX2-2099" fmla="*/ 7062175 w 8393514"/>
              <a:gd name="connsiteY2-2100" fmla="*/ 583418 h 1528190"/>
              <a:gd name="connsiteX3-2101" fmla="*/ 7221629 w 8393514"/>
              <a:gd name="connsiteY3-2102" fmla="*/ 907604 h 1528190"/>
              <a:gd name="connsiteX4-2103" fmla="*/ 8348876 w 8393514"/>
              <a:gd name="connsiteY4-2104" fmla="*/ 673946 h 1528190"/>
              <a:gd name="connsiteX5-2105" fmla="*/ 8393514 w 8393514"/>
              <a:gd name="connsiteY5-2106" fmla="*/ 722536 h 1528190"/>
              <a:gd name="connsiteX6-2107" fmla="*/ 7211471 w 8393514"/>
              <a:gd name="connsiteY6-2108" fmla="*/ 967169 h 1528190"/>
              <a:gd name="connsiteX7-2109" fmla="*/ 7023079 w 8393514"/>
              <a:gd name="connsiteY7-2110" fmla="*/ 607931 h 1528190"/>
              <a:gd name="connsiteX8-2111" fmla="*/ 6625054 w 8393514"/>
              <a:gd name="connsiteY8-2112" fmla="*/ 68613 h 1528190"/>
              <a:gd name="connsiteX9-2113" fmla="*/ 6613972 w 8393514"/>
              <a:gd name="connsiteY9-2114" fmla="*/ 68613 h 1528190"/>
              <a:gd name="connsiteX10-2115" fmla="*/ 5725111 w 8393514"/>
              <a:gd name="connsiteY10-2116" fmla="*/ 649027 h 1528190"/>
              <a:gd name="connsiteX11-2117" fmla="*/ 5596746 w 8393514"/>
              <a:gd name="connsiteY11-2118" fmla="*/ 780624 h 1528190"/>
              <a:gd name="connsiteX12-2119" fmla="*/ 5426824 w 8393514"/>
              <a:gd name="connsiteY12-2120" fmla="*/ 959781 h 1528190"/>
              <a:gd name="connsiteX13-2121" fmla="*/ 5037572 w 8393514"/>
              <a:gd name="connsiteY13-2122" fmla="*/ 1350418 h 1528190"/>
              <a:gd name="connsiteX14-2123" fmla="*/ 4680181 w 8393514"/>
              <a:gd name="connsiteY14-2124" fmla="*/ 1528190 h 1528190"/>
              <a:gd name="connsiteX15-2125" fmla="*/ 4637239 w 8393514"/>
              <a:gd name="connsiteY15-2126" fmla="*/ 1524034 h 1528190"/>
              <a:gd name="connsiteX16-2127" fmla="*/ 4405443 w 8393514"/>
              <a:gd name="connsiteY16-2128" fmla="*/ 1180496 h 1528190"/>
              <a:gd name="connsiteX17-2129" fmla="*/ 4179650 w 8393514"/>
              <a:gd name="connsiteY17-2130" fmla="*/ 770927 h 1528190"/>
              <a:gd name="connsiteX18-2131" fmla="*/ 3311567 w 8393514"/>
              <a:gd name="connsiteY18-2132" fmla="*/ 776007 h 1528190"/>
              <a:gd name="connsiteX19-2133" fmla="*/ 2360834 w 8393514"/>
              <a:gd name="connsiteY19-2134" fmla="*/ 1003185 h 1528190"/>
              <a:gd name="connsiteX20-2135" fmla="*/ 2342497 w 8393514"/>
              <a:gd name="connsiteY20-2136" fmla="*/ 1000957 h 1528190"/>
              <a:gd name="connsiteX21-2137" fmla="*/ 2126238 w 8393514"/>
              <a:gd name="connsiteY21-2138" fmla="*/ 1049055 h 1528190"/>
              <a:gd name="connsiteX22-2139" fmla="*/ 1317343 w 8393514"/>
              <a:gd name="connsiteY22-2140" fmla="*/ 1122188 h 1528190"/>
              <a:gd name="connsiteX23-2141" fmla="*/ 1009685 w 8393514"/>
              <a:gd name="connsiteY23-2142" fmla="*/ 1110758 h 1528190"/>
              <a:gd name="connsiteX24-2143" fmla="*/ 90523 w 8393514"/>
              <a:gd name="connsiteY24-2144" fmla="*/ 750713 h 1528190"/>
              <a:gd name="connsiteX25-2145" fmla="*/ 22895 w 8393514"/>
              <a:gd name="connsiteY25-2146" fmla="*/ 289703 h 1528190"/>
              <a:gd name="connsiteX26-2147" fmla="*/ 33026 w 8393514"/>
              <a:gd name="connsiteY26-2148" fmla="*/ 265803 h 1528190"/>
              <a:gd name="connsiteX27-2149" fmla="*/ 94142 w 8393514"/>
              <a:gd name="connsiteY27-2150" fmla="*/ 265803 h 1528190"/>
              <a:gd name="connsiteX28-2151" fmla="*/ 76235 w 8393514"/>
              <a:gd name="connsiteY28-2152" fmla="*/ 307801 h 1528190"/>
              <a:gd name="connsiteX29-2153" fmla="*/ 140053 w 8393514"/>
              <a:gd name="connsiteY29-2154" fmla="*/ 724043 h 1528190"/>
              <a:gd name="connsiteX30-2155" fmla="*/ 2361283 w 8393514"/>
              <a:gd name="connsiteY30-2156" fmla="*/ 938356 h 1528190"/>
              <a:gd name="connsiteX31-2157" fmla="*/ 2361890 w 8393514"/>
              <a:gd name="connsiteY31-2158" fmla="*/ 940701 h 1528190"/>
              <a:gd name="connsiteX32-2159" fmla="*/ 2418393 w 8393514"/>
              <a:gd name="connsiteY32-2160" fmla="*/ 925059 h 1528190"/>
              <a:gd name="connsiteX33-2161" fmla="*/ 3300486 w 8393514"/>
              <a:gd name="connsiteY33-2162" fmla="*/ 716904 h 1528190"/>
              <a:gd name="connsiteX34-2163" fmla="*/ 4213357 w 8393514"/>
              <a:gd name="connsiteY34-2164" fmla="*/ 721059 h 1528190"/>
              <a:gd name="connsiteX35-2165" fmla="*/ 4462699 w 8393514"/>
              <a:gd name="connsiteY35-2166" fmla="*/ 1162949 h 1528190"/>
              <a:gd name="connsiteX36-2167" fmla="*/ 4648321 w 8393514"/>
              <a:gd name="connsiteY36-2168" fmla="*/ 1464930 h 1528190"/>
              <a:gd name="connsiteX37-2169" fmla="*/ 5382034 w 8393514"/>
              <a:gd name="connsiteY37-2170" fmla="*/ 919148 h 1528190"/>
              <a:gd name="connsiteX38-2171" fmla="*/ 5554727 w 8393514"/>
              <a:gd name="connsiteY38-2172" fmla="*/ 736758 h 1528190"/>
              <a:gd name="connsiteX39-2173" fmla="*/ 5681246 w 8393514"/>
              <a:gd name="connsiteY39-2174" fmla="*/ 607470 h 1528190"/>
              <a:gd name="connsiteX40-2175" fmla="*/ 6613510 w 8393514"/>
              <a:gd name="connsiteY40-2176" fmla="*/ 8124 h 1528190"/>
              <a:gd name="connsiteX0-2177" fmla="*/ 6613510 w 8393514"/>
              <a:gd name="connsiteY0-2178" fmla="*/ 1470 h 1521536"/>
              <a:gd name="connsiteX1-2179" fmla="*/ 6625977 w 8393514"/>
              <a:gd name="connsiteY1-2180" fmla="*/ 1470 h 1521536"/>
              <a:gd name="connsiteX2-2181" fmla="*/ 7062175 w 8393514"/>
              <a:gd name="connsiteY2-2182" fmla="*/ 576764 h 1521536"/>
              <a:gd name="connsiteX3-2183" fmla="*/ 7221629 w 8393514"/>
              <a:gd name="connsiteY3-2184" fmla="*/ 900950 h 1521536"/>
              <a:gd name="connsiteX4-2185" fmla="*/ 8348876 w 8393514"/>
              <a:gd name="connsiteY4-2186" fmla="*/ 667292 h 1521536"/>
              <a:gd name="connsiteX5-2187" fmla="*/ 8393514 w 8393514"/>
              <a:gd name="connsiteY5-2188" fmla="*/ 715882 h 1521536"/>
              <a:gd name="connsiteX6-2189" fmla="*/ 7211471 w 8393514"/>
              <a:gd name="connsiteY6-2190" fmla="*/ 960515 h 1521536"/>
              <a:gd name="connsiteX7-2191" fmla="*/ 7023079 w 8393514"/>
              <a:gd name="connsiteY7-2192" fmla="*/ 601277 h 1521536"/>
              <a:gd name="connsiteX8-2193" fmla="*/ 6625054 w 8393514"/>
              <a:gd name="connsiteY8-2194" fmla="*/ 61959 h 1521536"/>
              <a:gd name="connsiteX9-2195" fmla="*/ 6613972 w 8393514"/>
              <a:gd name="connsiteY9-2196" fmla="*/ 61959 h 1521536"/>
              <a:gd name="connsiteX10-2197" fmla="*/ 5725111 w 8393514"/>
              <a:gd name="connsiteY10-2198" fmla="*/ 642373 h 1521536"/>
              <a:gd name="connsiteX11-2199" fmla="*/ 5596746 w 8393514"/>
              <a:gd name="connsiteY11-2200" fmla="*/ 773970 h 1521536"/>
              <a:gd name="connsiteX12-2201" fmla="*/ 5426824 w 8393514"/>
              <a:gd name="connsiteY12-2202" fmla="*/ 953127 h 1521536"/>
              <a:gd name="connsiteX13-2203" fmla="*/ 5037572 w 8393514"/>
              <a:gd name="connsiteY13-2204" fmla="*/ 1343764 h 1521536"/>
              <a:gd name="connsiteX14-2205" fmla="*/ 4680181 w 8393514"/>
              <a:gd name="connsiteY14-2206" fmla="*/ 1521536 h 1521536"/>
              <a:gd name="connsiteX15-2207" fmla="*/ 4637239 w 8393514"/>
              <a:gd name="connsiteY15-2208" fmla="*/ 1517380 h 1521536"/>
              <a:gd name="connsiteX16-2209" fmla="*/ 4405443 w 8393514"/>
              <a:gd name="connsiteY16-2210" fmla="*/ 1173842 h 1521536"/>
              <a:gd name="connsiteX17-2211" fmla="*/ 4179650 w 8393514"/>
              <a:gd name="connsiteY17-2212" fmla="*/ 764273 h 1521536"/>
              <a:gd name="connsiteX18-2213" fmla="*/ 3311567 w 8393514"/>
              <a:gd name="connsiteY18-2214" fmla="*/ 769353 h 1521536"/>
              <a:gd name="connsiteX19-2215" fmla="*/ 2360834 w 8393514"/>
              <a:gd name="connsiteY19-2216" fmla="*/ 996531 h 1521536"/>
              <a:gd name="connsiteX20-2217" fmla="*/ 2342497 w 8393514"/>
              <a:gd name="connsiteY20-2218" fmla="*/ 994303 h 1521536"/>
              <a:gd name="connsiteX21-2219" fmla="*/ 2126238 w 8393514"/>
              <a:gd name="connsiteY21-2220" fmla="*/ 1042401 h 1521536"/>
              <a:gd name="connsiteX22-2221" fmla="*/ 1317343 w 8393514"/>
              <a:gd name="connsiteY22-2222" fmla="*/ 1115534 h 1521536"/>
              <a:gd name="connsiteX23-2223" fmla="*/ 1009685 w 8393514"/>
              <a:gd name="connsiteY23-2224" fmla="*/ 1104104 h 1521536"/>
              <a:gd name="connsiteX24-2225" fmla="*/ 90523 w 8393514"/>
              <a:gd name="connsiteY24-2226" fmla="*/ 744059 h 1521536"/>
              <a:gd name="connsiteX25-2227" fmla="*/ 22895 w 8393514"/>
              <a:gd name="connsiteY25-2228" fmla="*/ 283049 h 1521536"/>
              <a:gd name="connsiteX26-2229" fmla="*/ 33026 w 8393514"/>
              <a:gd name="connsiteY26-2230" fmla="*/ 259149 h 1521536"/>
              <a:gd name="connsiteX27-2231" fmla="*/ 94142 w 8393514"/>
              <a:gd name="connsiteY27-2232" fmla="*/ 259149 h 1521536"/>
              <a:gd name="connsiteX28-2233" fmla="*/ 76235 w 8393514"/>
              <a:gd name="connsiteY28-2234" fmla="*/ 301147 h 1521536"/>
              <a:gd name="connsiteX29-2235" fmla="*/ 140053 w 8393514"/>
              <a:gd name="connsiteY29-2236" fmla="*/ 717389 h 1521536"/>
              <a:gd name="connsiteX30-2237" fmla="*/ 2361283 w 8393514"/>
              <a:gd name="connsiteY30-2238" fmla="*/ 931702 h 1521536"/>
              <a:gd name="connsiteX31-2239" fmla="*/ 2361890 w 8393514"/>
              <a:gd name="connsiteY31-2240" fmla="*/ 934047 h 1521536"/>
              <a:gd name="connsiteX32-2241" fmla="*/ 2418393 w 8393514"/>
              <a:gd name="connsiteY32-2242" fmla="*/ 918405 h 1521536"/>
              <a:gd name="connsiteX33-2243" fmla="*/ 3300486 w 8393514"/>
              <a:gd name="connsiteY33-2244" fmla="*/ 710250 h 1521536"/>
              <a:gd name="connsiteX34-2245" fmla="*/ 4213357 w 8393514"/>
              <a:gd name="connsiteY34-2246" fmla="*/ 714405 h 1521536"/>
              <a:gd name="connsiteX35-2247" fmla="*/ 4462699 w 8393514"/>
              <a:gd name="connsiteY35-2248" fmla="*/ 1156295 h 1521536"/>
              <a:gd name="connsiteX36-2249" fmla="*/ 4648321 w 8393514"/>
              <a:gd name="connsiteY36-2250" fmla="*/ 1458276 h 1521536"/>
              <a:gd name="connsiteX37-2251" fmla="*/ 5382034 w 8393514"/>
              <a:gd name="connsiteY37-2252" fmla="*/ 912494 h 1521536"/>
              <a:gd name="connsiteX38-2253" fmla="*/ 5554727 w 8393514"/>
              <a:gd name="connsiteY38-2254" fmla="*/ 730104 h 1521536"/>
              <a:gd name="connsiteX39-2255" fmla="*/ 5681246 w 8393514"/>
              <a:gd name="connsiteY39-2256" fmla="*/ 600816 h 1521536"/>
              <a:gd name="connsiteX40-2257" fmla="*/ 6613510 w 8393514"/>
              <a:gd name="connsiteY40-2258" fmla="*/ 1470 h 1521536"/>
              <a:gd name="connsiteX0-2259" fmla="*/ 6613510 w 8393514"/>
              <a:gd name="connsiteY0-2260" fmla="*/ 30305 h 1550371"/>
              <a:gd name="connsiteX1-2261" fmla="*/ 6625977 w 8393514"/>
              <a:gd name="connsiteY1-2262" fmla="*/ 30305 h 1550371"/>
              <a:gd name="connsiteX2-2263" fmla="*/ 7062175 w 8393514"/>
              <a:gd name="connsiteY2-2264" fmla="*/ 605599 h 1550371"/>
              <a:gd name="connsiteX3-2265" fmla="*/ 7221629 w 8393514"/>
              <a:gd name="connsiteY3-2266" fmla="*/ 929785 h 1550371"/>
              <a:gd name="connsiteX4-2267" fmla="*/ 8348876 w 8393514"/>
              <a:gd name="connsiteY4-2268" fmla="*/ 696127 h 1550371"/>
              <a:gd name="connsiteX5-2269" fmla="*/ 8393514 w 8393514"/>
              <a:gd name="connsiteY5-2270" fmla="*/ 744717 h 1550371"/>
              <a:gd name="connsiteX6-2271" fmla="*/ 7211471 w 8393514"/>
              <a:gd name="connsiteY6-2272" fmla="*/ 989350 h 1550371"/>
              <a:gd name="connsiteX7-2273" fmla="*/ 7023079 w 8393514"/>
              <a:gd name="connsiteY7-2274" fmla="*/ 630112 h 1550371"/>
              <a:gd name="connsiteX8-2275" fmla="*/ 6625054 w 8393514"/>
              <a:gd name="connsiteY8-2276" fmla="*/ 90794 h 1550371"/>
              <a:gd name="connsiteX9-2277" fmla="*/ 6613972 w 8393514"/>
              <a:gd name="connsiteY9-2278" fmla="*/ 90794 h 1550371"/>
              <a:gd name="connsiteX10-2279" fmla="*/ 5725111 w 8393514"/>
              <a:gd name="connsiteY10-2280" fmla="*/ 671208 h 1550371"/>
              <a:gd name="connsiteX11-2281" fmla="*/ 5596746 w 8393514"/>
              <a:gd name="connsiteY11-2282" fmla="*/ 802805 h 1550371"/>
              <a:gd name="connsiteX12-2283" fmla="*/ 5426824 w 8393514"/>
              <a:gd name="connsiteY12-2284" fmla="*/ 981962 h 1550371"/>
              <a:gd name="connsiteX13-2285" fmla="*/ 5037572 w 8393514"/>
              <a:gd name="connsiteY13-2286" fmla="*/ 1372599 h 1550371"/>
              <a:gd name="connsiteX14-2287" fmla="*/ 4680181 w 8393514"/>
              <a:gd name="connsiteY14-2288" fmla="*/ 1550371 h 1550371"/>
              <a:gd name="connsiteX15-2289" fmla="*/ 4637239 w 8393514"/>
              <a:gd name="connsiteY15-2290" fmla="*/ 1546215 h 1550371"/>
              <a:gd name="connsiteX16-2291" fmla="*/ 4405443 w 8393514"/>
              <a:gd name="connsiteY16-2292" fmla="*/ 1202677 h 1550371"/>
              <a:gd name="connsiteX17-2293" fmla="*/ 4179650 w 8393514"/>
              <a:gd name="connsiteY17-2294" fmla="*/ 793108 h 1550371"/>
              <a:gd name="connsiteX18-2295" fmla="*/ 3311567 w 8393514"/>
              <a:gd name="connsiteY18-2296" fmla="*/ 798188 h 1550371"/>
              <a:gd name="connsiteX19-2297" fmla="*/ 2360834 w 8393514"/>
              <a:gd name="connsiteY19-2298" fmla="*/ 1025366 h 1550371"/>
              <a:gd name="connsiteX20-2299" fmla="*/ 2342497 w 8393514"/>
              <a:gd name="connsiteY20-2300" fmla="*/ 1023138 h 1550371"/>
              <a:gd name="connsiteX21-2301" fmla="*/ 2126238 w 8393514"/>
              <a:gd name="connsiteY21-2302" fmla="*/ 1071236 h 1550371"/>
              <a:gd name="connsiteX22-2303" fmla="*/ 1317343 w 8393514"/>
              <a:gd name="connsiteY22-2304" fmla="*/ 1144369 h 1550371"/>
              <a:gd name="connsiteX23-2305" fmla="*/ 1009685 w 8393514"/>
              <a:gd name="connsiteY23-2306" fmla="*/ 1132939 h 1550371"/>
              <a:gd name="connsiteX24-2307" fmla="*/ 90523 w 8393514"/>
              <a:gd name="connsiteY24-2308" fmla="*/ 772894 h 1550371"/>
              <a:gd name="connsiteX25-2309" fmla="*/ 22895 w 8393514"/>
              <a:gd name="connsiteY25-2310" fmla="*/ 311884 h 1550371"/>
              <a:gd name="connsiteX26-2311" fmla="*/ 33026 w 8393514"/>
              <a:gd name="connsiteY26-2312" fmla="*/ 287984 h 1550371"/>
              <a:gd name="connsiteX27-2313" fmla="*/ 94142 w 8393514"/>
              <a:gd name="connsiteY27-2314" fmla="*/ 287984 h 1550371"/>
              <a:gd name="connsiteX28-2315" fmla="*/ 76235 w 8393514"/>
              <a:gd name="connsiteY28-2316" fmla="*/ 329982 h 1550371"/>
              <a:gd name="connsiteX29-2317" fmla="*/ 140053 w 8393514"/>
              <a:gd name="connsiteY29-2318" fmla="*/ 746224 h 1550371"/>
              <a:gd name="connsiteX30-2319" fmla="*/ 2361283 w 8393514"/>
              <a:gd name="connsiteY30-2320" fmla="*/ 960537 h 1550371"/>
              <a:gd name="connsiteX31-2321" fmla="*/ 2361890 w 8393514"/>
              <a:gd name="connsiteY31-2322" fmla="*/ 962882 h 1550371"/>
              <a:gd name="connsiteX32-2323" fmla="*/ 2418393 w 8393514"/>
              <a:gd name="connsiteY32-2324" fmla="*/ 947240 h 1550371"/>
              <a:gd name="connsiteX33-2325" fmla="*/ 3300486 w 8393514"/>
              <a:gd name="connsiteY33-2326" fmla="*/ 739085 h 1550371"/>
              <a:gd name="connsiteX34-2327" fmla="*/ 4213357 w 8393514"/>
              <a:gd name="connsiteY34-2328" fmla="*/ 743240 h 1550371"/>
              <a:gd name="connsiteX35-2329" fmla="*/ 4462699 w 8393514"/>
              <a:gd name="connsiteY35-2330" fmla="*/ 1185130 h 1550371"/>
              <a:gd name="connsiteX36-2331" fmla="*/ 4648321 w 8393514"/>
              <a:gd name="connsiteY36-2332" fmla="*/ 1487111 h 1550371"/>
              <a:gd name="connsiteX37-2333" fmla="*/ 5382034 w 8393514"/>
              <a:gd name="connsiteY37-2334" fmla="*/ 941329 h 1550371"/>
              <a:gd name="connsiteX38-2335" fmla="*/ 5554727 w 8393514"/>
              <a:gd name="connsiteY38-2336" fmla="*/ 758939 h 1550371"/>
              <a:gd name="connsiteX39-2337" fmla="*/ 5681246 w 8393514"/>
              <a:gd name="connsiteY39-2338" fmla="*/ 629651 h 1550371"/>
              <a:gd name="connsiteX40-2339" fmla="*/ 6613510 w 8393514"/>
              <a:gd name="connsiteY40-2340" fmla="*/ 30305 h 1550371"/>
              <a:gd name="connsiteX0-2341" fmla="*/ 6613510 w 8393514"/>
              <a:gd name="connsiteY0-2342" fmla="*/ 1293 h 1521359"/>
              <a:gd name="connsiteX1-2343" fmla="*/ 6625977 w 8393514"/>
              <a:gd name="connsiteY1-2344" fmla="*/ 1293 h 1521359"/>
              <a:gd name="connsiteX2-2345" fmla="*/ 7062175 w 8393514"/>
              <a:gd name="connsiteY2-2346" fmla="*/ 576587 h 1521359"/>
              <a:gd name="connsiteX3-2347" fmla="*/ 7221629 w 8393514"/>
              <a:gd name="connsiteY3-2348" fmla="*/ 900773 h 1521359"/>
              <a:gd name="connsiteX4-2349" fmla="*/ 8348876 w 8393514"/>
              <a:gd name="connsiteY4-2350" fmla="*/ 667115 h 1521359"/>
              <a:gd name="connsiteX5-2351" fmla="*/ 8393514 w 8393514"/>
              <a:gd name="connsiteY5-2352" fmla="*/ 715705 h 1521359"/>
              <a:gd name="connsiteX6-2353" fmla="*/ 7211471 w 8393514"/>
              <a:gd name="connsiteY6-2354" fmla="*/ 960338 h 1521359"/>
              <a:gd name="connsiteX7-2355" fmla="*/ 7023079 w 8393514"/>
              <a:gd name="connsiteY7-2356" fmla="*/ 601100 h 1521359"/>
              <a:gd name="connsiteX8-2357" fmla="*/ 6625054 w 8393514"/>
              <a:gd name="connsiteY8-2358" fmla="*/ 61782 h 1521359"/>
              <a:gd name="connsiteX9-2359" fmla="*/ 6613972 w 8393514"/>
              <a:gd name="connsiteY9-2360" fmla="*/ 61782 h 1521359"/>
              <a:gd name="connsiteX10-2361" fmla="*/ 5725111 w 8393514"/>
              <a:gd name="connsiteY10-2362" fmla="*/ 642196 h 1521359"/>
              <a:gd name="connsiteX11-2363" fmla="*/ 5596746 w 8393514"/>
              <a:gd name="connsiteY11-2364" fmla="*/ 773793 h 1521359"/>
              <a:gd name="connsiteX12-2365" fmla="*/ 5426824 w 8393514"/>
              <a:gd name="connsiteY12-2366" fmla="*/ 952950 h 1521359"/>
              <a:gd name="connsiteX13-2367" fmla="*/ 5037572 w 8393514"/>
              <a:gd name="connsiteY13-2368" fmla="*/ 1343587 h 1521359"/>
              <a:gd name="connsiteX14-2369" fmla="*/ 4680181 w 8393514"/>
              <a:gd name="connsiteY14-2370" fmla="*/ 1521359 h 1521359"/>
              <a:gd name="connsiteX15-2371" fmla="*/ 4637239 w 8393514"/>
              <a:gd name="connsiteY15-2372" fmla="*/ 1517203 h 1521359"/>
              <a:gd name="connsiteX16-2373" fmla="*/ 4405443 w 8393514"/>
              <a:gd name="connsiteY16-2374" fmla="*/ 1173665 h 1521359"/>
              <a:gd name="connsiteX17-2375" fmla="*/ 4179650 w 8393514"/>
              <a:gd name="connsiteY17-2376" fmla="*/ 764096 h 1521359"/>
              <a:gd name="connsiteX18-2377" fmla="*/ 3311567 w 8393514"/>
              <a:gd name="connsiteY18-2378" fmla="*/ 769176 h 1521359"/>
              <a:gd name="connsiteX19-2379" fmla="*/ 2360834 w 8393514"/>
              <a:gd name="connsiteY19-2380" fmla="*/ 996354 h 1521359"/>
              <a:gd name="connsiteX20-2381" fmla="*/ 2342497 w 8393514"/>
              <a:gd name="connsiteY20-2382" fmla="*/ 994126 h 1521359"/>
              <a:gd name="connsiteX21-2383" fmla="*/ 2126238 w 8393514"/>
              <a:gd name="connsiteY21-2384" fmla="*/ 1042224 h 1521359"/>
              <a:gd name="connsiteX22-2385" fmla="*/ 1317343 w 8393514"/>
              <a:gd name="connsiteY22-2386" fmla="*/ 1115357 h 1521359"/>
              <a:gd name="connsiteX23-2387" fmla="*/ 1009685 w 8393514"/>
              <a:gd name="connsiteY23-2388" fmla="*/ 1103927 h 1521359"/>
              <a:gd name="connsiteX24-2389" fmla="*/ 90523 w 8393514"/>
              <a:gd name="connsiteY24-2390" fmla="*/ 743882 h 1521359"/>
              <a:gd name="connsiteX25-2391" fmla="*/ 22895 w 8393514"/>
              <a:gd name="connsiteY25-2392" fmla="*/ 282872 h 1521359"/>
              <a:gd name="connsiteX26-2393" fmla="*/ 33026 w 8393514"/>
              <a:gd name="connsiteY26-2394" fmla="*/ 258972 h 1521359"/>
              <a:gd name="connsiteX27-2395" fmla="*/ 94142 w 8393514"/>
              <a:gd name="connsiteY27-2396" fmla="*/ 258972 h 1521359"/>
              <a:gd name="connsiteX28-2397" fmla="*/ 76235 w 8393514"/>
              <a:gd name="connsiteY28-2398" fmla="*/ 300970 h 1521359"/>
              <a:gd name="connsiteX29-2399" fmla="*/ 140053 w 8393514"/>
              <a:gd name="connsiteY29-2400" fmla="*/ 717212 h 1521359"/>
              <a:gd name="connsiteX30-2401" fmla="*/ 2361283 w 8393514"/>
              <a:gd name="connsiteY30-2402" fmla="*/ 931525 h 1521359"/>
              <a:gd name="connsiteX31-2403" fmla="*/ 2361890 w 8393514"/>
              <a:gd name="connsiteY31-2404" fmla="*/ 933870 h 1521359"/>
              <a:gd name="connsiteX32-2405" fmla="*/ 2418393 w 8393514"/>
              <a:gd name="connsiteY32-2406" fmla="*/ 918228 h 1521359"/>
              <a:gd name="connsiteX33-2407" fmla="*/ 3300486 w 8393514"/>
              <a:gd name="connsiteY33-2408" fmla="*/ 710073 h 1521359"/>
              <a:gd name="connsiteX34-2409" fmla="*/ 4213357 w 8393514"/>
              <a:gd name="connsiteY34-2410" fmla="*/ 714228 h 1521359"/>
              <a:gd name="connsiteX35-2411" fmla="*/ 4462699 w 8393514"/>
              <a:gd name="connsiteY35-2412" fmla="*/ 1156118 h 1521359"/>
              <a:gd name="connsiteX36-2413" fmla="*/ 4648321 w 8393514"/>
              <a:gd name="connsiteY36-2414" fmla="*/ 1458099 h 1521359"/>
              <a:gd name="connsiteX37-2415" fmla="*/ 5382034 w 8393514"/>
              <a:gd name="connsiteY37-2416" fmla="*/ 912317 h 1521359"/>
              <a:gd name="connsiteX38-2417" fmla="*/ 5554727 w 8393514"/>
              <a:gd name="connsiteY38-2418" fmla="*/ 729927 h 1521359"/>
              <a:gd name="connsiteX39-2419" fmla="*/ 5681246 w 8393514"/>
              <a:gd name="connsiteY39-2420" fmla="*/ 600639 h 1521359"/>
              <a:gd name="connsiteX40-2421" fmla="*/ 6613510 w 8393514"/>
              <a:gd name="connsiteY40-2422" fmla="*/ 1293 h 1521359"/>
              <a:gd name="connsiteX0-2423" fmla="*/ 6613510 w 8393514"/>
              <a:gd name="connsiteY0-2424" fmla="*/ 1293 h 1521359"/>
              <a:gd name="connsiteX1-2425" fmla="*/ 6625977 w 8393514"/>
              <a:gd name="connsiteY1-2426" fmla="*/ 1293 h 1521359"/>
              <a:gd name="connsiteX2-2427" fmla="*/ 7062175 w 8393514"/>
              <a:gd name="connsiteY2-2428" fmla="*/ 576587 h 1521359"/>
              <a:gd name="connsiteX3-2429" fmla="*/ 7221629 w 8393514"/>
              <a:gd name="connsiteY3-2430" fmla="*/ 900773 h 1521359"/>
              <a:gd name="connsiteX4-2431" fmla="*/ 8348876 w 8393514"/>
              <a:gd name="connsiteY4-2432" fmla="*/ 667115 h 1521359"/>
              <a:gd name="connsiteX5-2433" fmla="*/ 8393514 w 8393514"/>
              <a:gd name="connsiteY5-2434" fmla="*/ 715705 h 1521359"/>
              <a:gd name="connsiteX6-2435" fmla="*/ 7211471 w 8393514"/>
              <a:gd name="connsiteY6-2436" fmla="*/ 960338 h 1521359"/>
              <a:gd name="connsiteX7-2437" fmla="*/ 7023079 w 8393514"/>
              <a:gd name="connsiteY7-2438" fmla="*/ 601100 h 1521359"/>
              <a:gd name="connsiteX8-2439" fmla="*/ 6625054 w 8393514"/>
              <a:gd name="connsiteY8-2440" fmla="*/ 61782 h 1521359"/>
              <a:gd name="connsiteX9-2441" fmla="*/ 6613972 w 8393514"/>
              <a:gd name="connsiteY9-2442" fmla="*/ 61782 h 1521359"/>
              <a:gd name="connsiteX10-2443" fmla="*/ 5725111 w 8393514"/>
              <a:gd name="connsiteY10-2444" fmla="*/ 642196 h 1521359"/>
              <a:gd name="connsiteX11-2445" fmla="*/ 5596746 w 8393514"/>
              <a:gd name="connsiteY11-2446" fmla="*/ 773793 h 1521359"/>
              <a:gd name="connsiteX12-2447" fmla="*/ 5426824 w 8393514"/>
              <a:gd name="connsiteY12-2448" fmla="*/ 952950 h 1521359"/>
              <a:gd name="connsiteX13-2449" fmla="*/ 5037572 w 8393514"/>
              <a:gd name="connsiteY13-2450" fmla="*/ 1343587 h 1521359"/>
              <a:gd name="connsiteX14-2451" fmla="*/ 4680181 w 8393514"/>
              <a:gd name="connsiteY14-2452" fmla="*/ 1521359 h 1521359"/>
              <a:gd name="connsiteX15-2453" fmla="*/ 4637239 w 8393514"/>
              <a:gd name="connsiteY15-2454" fmla="*/ 1517203 h 1521359"/>
              <a:gd name="connsiteX16-2455" fmla="*/ 4405443 w 8393514"/>
              <a:gd name="connsiteY16-2456" fmla="*/ 1173665 h 1521359"/>
              <a:gd name="connsiteX17-2457" fmla="*/ 4179650 w 8393514"/>
              <a:gd name="connsiteY17-2458" fmla="*/ 764096 h 1521359"/>
              <a:gd name="connsiteX18-2459" fmla="*/ 3311567 w 8393514"/>
              <a:gd name="connsiteY18-2460" fmla="*/ 769176 h 1521359"/>
              <a:gd name="connsiteX19-2461" fmla="*/ 2360834 w 8393514"/>
              <a:gd name="connsiteY19-2462" fmla="*/ 996354 h 1521359"/>
              <a:gd name="connsiteX20-2463" fmla="*/ 2342497 w 8393514"/>
              <a:gd name="connsiteY20-2464" fmla="*/ 994126 h 1521359"/>
              <a:gd name="connsiteX21-2465" fmla="*/ 2126238 w 8393514"/>
              <a:gd name="connsiteY21-2466" fmla="*/ 1042224 h 1521359"/>
              <a:gd name="connsiteX22-2467" fmla="*/ 1317343 w 8393514"/>
              <a:gd name="connsiteY22-2468" fmla="*/ 1115357 h 1521359"/>
              <a:gd name="connsiteX23-2469" fmla="*/ 1009685 w 8393514"/>
              <a:gd name="connsiteY23-2470" fmla="*/ 1103927 h 1521359"/>
              <a:gd name="connsiteX24-2471" fmla="*/ 90523 w 8393514"/>
              <a:gd name="connsiteY24-2472" fmla="*/ 743882 h 1521359"/>
              <a:gd name="connsiteX25-2473" fmla="*/ 22895 w 8393514"/>
              <a:gd name="connsiteY25-2474" fmla="*/ 282872 h 1521359"/>
              <a:gd name="connsiteX26-2475" fmla="*/ 33026 w 8393514"/>
              <a:gd name="connsiteY26-2476" fmla="*/ 258972 h 1521359"/>
              <a:gd name="connsiteX27-2477" fmla="*/ 94142 w 8393514"/>
              <a:gd name="connsiteY27-2478" fmla="*/ 258972 h 1521359"/>
              <a:gd name="connsiteX28-2479" fmla="*/ 76235 w 8393514"/>
              <a:gd name="connsiteY28-2480" fmla="*/ 300970 h 1521359"/>
              <a:gd name="connsiteX29-2481" fmla="*/ 140053 w 8393514"/>
              <a:gd name="connsiteY29-2482" fmla="*/ 717212 h 1521359"/>
              <a:gd name="connsiteX30-2483" fmla="*/ 2361283 w 8393514"/>
              <a:gd name="connsiteY30-2484" fmla="*/ 931525 h 1521359"/>
              <a:gd name="connsiteX31-2485" fmla="*/ 2361890 w 8393514"/>
              <a:gd name="connsiteY31-2486" fmla="*/ 933870 h 1521359"/>
              <a:gd name="connsiteX32-2487" fmla="*/ 2418393 w 8393514"/>
              <a:gd name="connsiteY32-2488" fmla="*/ 918228 h 1521359"/>
              <a:gd name="connsiteX33-2489" fmla="*/ 3300486 w 8393514"/>
              <a:gd name="connsiteY33-2490" fmla="*/ 710073 h 1521359"/>
              <a:gd name="connsiteX34-2491" fmla="*/ 4213357 w 8393514"/>
              <a:gd name="connsiteY34-2492" fmla="*/ 714228 h 1521359"/>
              <a:gd name="connsiteX35-2493" fmla="*/ 4437569 w 8393514"/>
              <a:gd name="connsiteY35-2494" fmla="*/ 1132024 h 1521359"/>
              <a:gd name="connsiteX36-2495" fmla="*/ 4648321 w 8393514"/>
              <a:gd name="connsiteY36-2496" fmla="*/ 1458099 h 1521359"/>
              <a:gd name="connsiteX37-2497" fmla="*/ 5382034 w 8393514"/>
              <a:gd name="connsiteY37-2498" fmla="*/ 912317 h 1521359"/>
              <a:gd name="connsiteX38-2499" fmla="*/ 5554727 w 8393514"/>
              <a:gd name="connsiteY38-2500" fmla="*/ 729927 h 1521359"/>
              <a:gd name="connsiteX39-2501" fmla="*/ 5681246 w 8393514"/>
              <a:gd name="connsiteY39-2502" fmla="*/ 600639 h 1521359"/>
              <a:gd name="connsiteX40-2503" fmla="*/ 6613510 w 8393514"/>
              <a:gd name="connsiteY40-2504" fmla="*/ 1293 h 1521359"/>
              <a:gd name="connsiteX0-2505" fmla="*/ 6613510 w 8393514"/>
              <a:gd name="connsiteY0-2506" fmla="*/ 1293 h 1521359"/>
              <a:gd name="connsiteX1-2507" fmla="*/ 6625977 w 8393514"/>
              <a:gd name="connsiteY1-2508" fmla="*/ 1293 h 1521359"/>
              <a:gd name="connsiteX2-2509" fmla="*/ 7062175 w 8393514"/>
              <a:gd name="connsiteY2-2510" fmla="*/ 576587 h 1521359"/>
              <a:gd name="connsiteX3-2511" fmla="*/ 7221629 w 8393514"/>
              <a:gd name="connsiteY3-2512" fmla="*/ 900773 h 1521359"/>
              <a:gd name="connsiteX4-2513" fmla="*/ 8348876 w 8393514"/>
              <a:gd name="connsiteY4-2514" fmla="*/ 667115 h 1521359"/>
              <a:gd name="connsiteX5-2515" fmla="*/ 8393514 w 8393514"/>
              <a:gd name="connsiteY5-2516" fmla="*/ 715705 h 1521359"/>
              <a:gd name="connsiteX6-2517" fmla="*/ 7211471 w 8393514"/>
              <a:gd name="connsiteY6-2518" fmla="*/ 960338 h 1521359"/>
              <a:gd name="connsiteX7-2519" fmla="*/ 7023079 w 8393514"/>
              <a:gd name="connsiteY7-2520" fmla="*/ 601100 h 1521359"/>
              <a:gd name="connsiteX8-2521" fmla="*/ 6625054 w 8393514"/>
              <a:gd name="connsiteY8-2522" fmla="*/ 61782 h 1521359"/>
              <a:gd name="connsiteX9-2523" fmla="*/ 6613972 w 8393514"/>
              <a:gd name="connsiteY9-2524" fmla="*/ 61782 h 1521359"/>
              <a:gd name="connsiteX10-2525" fmla="*/ 5725111 w 8393514"/>
              <a:gd name="connsiteY10-2526" fmla="*/ 642196 h 1521359"/>
              <a:gd name="connsiteX11-2527" fmla="*/ 5596746 w 8393514"/>
              <a:gd name="connsiteY11-2528" fmla="*/ 773793 h 1521359"/>
              <a:gd name="connsiteX12-2529" fmla="*/ 5426824 w 8393514"/>
              <a:gd name="connsiteY12-2530" fmla="*/ 952950 h 1521359"/>
              <a:gd name="connsiteX13-2531" fmla="*/ 5037572 w 8393514"/>
              <a:gd name="connsiteY13-2532" fmla="*/ 1343587 h 1521359"/>
              <a:gd name="connsiteX14-2533" fmla="*/ 4680181 w 8393514"/>
              <a:gd name="connsiteY14-2534" fmla="*/ 1521359 h 1521359"/>
              <a:gd name="connsiteX15-2535" fmla="*/ 4637239 w 8393514"/>
              <a:gd name="connsiteY15-2536" fmla="*/ 1517203 h 1521359"/>
              <a:gd name="connsiteX16-2537" fmla="*/ 4405443 w 8393514"/>
              <a:gd name="connsiteY16-2538" fmla="*/ 1173665 h 1521359"/>
              <a:gd name="connsiteX17-2539" fmla="*/ 4179650 w 8393514"/>
              <a:gd name="connsiteY17-2540" fmla="*/ 764096 h 1521359"/>
              <a:gd name="connsiteX18-2541" fmla="*/ 3311567 w 8393514"/>
              <a:gd name="connsiteY18-2542" fmla="*/ 769176 h 1521359"/>
              <a:gd name="connsiteX19-2543" fmla="*/ 2360834 w 8393514"/>
              <a:gd name="connsiteY19-2544" fmla="*/ 996354 h 1521359"/>
              <a:gd name="connsiteX20-2545" fmla="*/ 2342497 w 8393514"/>
              <a:gd name="connsiteY20-2546" fmla="*/ 994126 h 1521359"/>
              <a:gd name="connsiteX21-2547" fmla="*/ 2126238 w 8393514"/>
              <a:gd name="connsiteY21-2548" fmla="*/ 1042224 h 1521359"/>
              <a:gd name="connsiteX22-2549" fmla="*/ 1317343 w 8393514"/>
              <a:gd name="connsiteY22-2550" fmla="*/ 1115357 h 1521359"/>
              <a:gd name="connsiteX23-2551" fmla="*/ 1009685 w 8393514"/>
              <a:gd name="connsiteY23-2552" fmla="*/ 1103927 h 1521359"/>
              <a:gd name="connsiteX24-2553" fmla="*/ 90523 w 8393514"/>
              <a:gd name="connsiteY24-2554" fmla="*/ 743882 h 1521359"/>
              <a:gd name="connsiteX25-2555" fmla="*/ 22895 w 8393514"/>
              <a:gd name="connsiteY25-2556" fmla="*/ 282872 h 1521359"/>
              <a:gd name="connsiteX26-2557" fmla="*/ 33026 w 8393514"/>
              <a:gd name="connsiteY26-2558" fmla="*/ 258972 h 1521359"/>
              <a:gd name="connsiteX27-2559" fmla="*/ 94142 w 8393514"/>
              <a:gd name="connsiteY27-2560" fmla="*/ 258972 h 1521359"/>
              <a:gd name="connsiteX28-2561" fmla="*/ 76235 w 8393514"/>
              <a:gd name="connsiteY28-2562" fmla="*/ 300970 h 1521359"/>
              <a:gd name="connsiteX29-2563" fmla="*/ 140053 w 8393514"/>
              <a:gd name="connsiteY29-2564" fmla="*/ 717212 h 1521359"/>
              <a:gd name="connsiteX30-2565" fmla="*/ 2361283 w 8393514"/>
              <a:gd name="connsiteY30-2566" fmla="*/ 931525 h 1521359"/>
              <a:gd name="connsiteX31-2567" fmla="*/ 2361890 w 8393514"/>
              <a:gd name="connsiteY31-2568" fmla="*/ 933870 h 1521359"/>
              <a:gd name="connsiteX32-2569" fmla="*/ 2418393 w 8393514"/>
              <a:gd name="connsiteY32-2570" fmla="*/ 918228 h 1521359"/>
              <a:gd name="connsiteX33-2571" fmla="*/ 3300486 w 8393514"/>
              <a:gd name="connsiteY33-2572" fmla="*/ 710073 h 1521359"/>
              <a:gd name="connsiteX34-2573" fmla="*/ 4213357 w 8393514"/>
              <a:gd name="connsiteY34-2574" fmla="*/ 714228 h 1521359"/>
              <a:gd name="connsiteX35-2575" fmla="*/ 4437569 w 8393514"/>
              <a:gd name="connsiteY35-2576" fmla="*/ 1132024 h 1521359"/>
              <a:gd name="connsiteX36-2577" fmla="*/ 4648321 w 8393514"/>
              <a:gd name="connsiteY36-2578" fmla="*/ 1458099 h 1521359"/>
              <a:gd name="connsiteX37-2579" fmla="*/ 5382034 w 8393514"/>
              <a:gd name="connsiteY37-2580" fmla="*/ 912317 h 1521359"/>
              <a:gd name="connsiteX38-2581" fmla="*/ 5554727 w 8393514"/>
              <a:gd name="connsiteY38-2582" fmla="*/ 729927 h 1521359"/>
              <a:gd name="connsiteX39-2583" fmla="*/ 5681246 w 8393514"/>
              <a:gd name="connsiteY39-2584" fmla="*/ 600639 h 1521359"/>
              <a:gd name="connsiteX40-2585" fmla="*/ 6613510 w 8393514"/>
              <a:gd name="connsiteY40-2586" fmla="*/ 1293 h 1521359"/>
              <a:gd name="connsiteX0-2587" fmla="*/ 6613510 w 8393514"/>
              <a:gd name="connsiteY0-2588" fmla="*/ 1293 h 1521359"/>
              <a:gd name="connsiteX1-2589" fmla="*/ 6625977 w 8393514"/>
              <a:gd name="connsiteY1-2590" fmla="*/ 1293 h 1521359"/>
              <a:gd name="connsiteX2-2591" fmla="*/ 7062175 w 8393514"/>
              <a:gd name="connsiteY2-2592" fmla="*/ 576587 h 1521359"/>
              <a:gd name="connsiteX3-2593" fmla="*/ 7221629 w 8393514"/>
              <a:gd name="connsiteY3-2594" fmla="*/ 900773 h 1521359"/>
              <a:gd name="connsiteX4-2595" fmla="*/ 8348876 w 8393514"/>
              <a:gd name="connsiteY4-2596" fmla="*/ 667115 h 1521359"/>
              <a:gd name="connsiteX5-2597" fmla="*/ 8393514 w 8393514"/>
              <a:gd name="connsiteY5-2598" fmla="*/ 715705 h 1521359"/>
              <a:gd name="connsiteX6-2599" fmla="*/ 7211471 w 8393514"/>
              <a:gd name="connsiteY6-2600" fmla="*/ 960338 h 1521359"/>
              <a:gd name="connsiteX7-2601" fmla="*/ 7023079 w 8393514"/>
              <a:gd name="connsiteY7-2602" fmla="*/ 601100 h 1521359"/>
              <a:gd name="connsiteX8-2603" fmla="*/ 6625054 w 8393514"/>
              <a:gd name="connsiteY8-2604" fmla="*/ 61782 h 1521359"/>
              <a:gd name="connsiteX9-2605" fmla="*/ 6613972 w 8393514"/>
              <a:gd name="connsiteY9-2606" fmla="*/ 61782 h 1521359"/>
              <a:gd name="connsiteX10-2607" fmla="*/ 5725111 w 8393514"/>
              <a:gd name="connsiteY10-2608" fmla="*/ 642196 h 1521359"/>
              <a:gd name="connsiteX11-2609" fmla="*/ 5596746 w 8393514"/>
              <a:gd name="connsiteY11-2610" fmla="*/ 773793 h 1521359"/>
              <a:gd name="connsiteX12-2611" fmla="*/ 5426824 w 8393514"/>
              <a:gd name="connsiteY12-2612" fmla="*/ 952950 h 1521359"/>
              <a:gd name="connsiteX13-2613" fmla="*/ 5037572 w 8393514"/>
              <a:gd name="connsiteY13-2614" fmla="*/ 1343587 h 1521359"/>
              <a:gd name="connsiteX14-2615" fmla="*/ 4680181 w 8393514"/>
              <a:gd name="connsiteY14-2616" fmla="*/ 1521359 h 1521359"/>
              <a:gd name="connsiteX15-2617" fmla="*/ 4637239 w 8393514"/>
              <a:gd name="connsiteY15-2618" fmla="*/ 1517203 h 1521359"/>
              <a:gd name="connsiteX16-2619" fmla="*/ 4405443 w 8393514"/>
              <a:gd name="connsiteY16-2620" fmla="*/ 1173665 h 1521359"/>
              <a:gd name="connsiteX17-2621" fmla="*/ 4179650 w 8393514"/>
              <a:gd name="connsiteY17-2622" fmla="*/ 764096 h 1521359"/>
              <a:gd name="connsiteX18-2623" fmla="*/ 3311567 w 8393514"/>
              <a:gd name="connsiteY18-2624" fmla="*/ 769176 h 1521359"/>
              <a:gd name="connsiteX19-2625" fmla="*/ 2360834 w 8393514"/>
              <a:gd name="connsiteY19-2626" fmla="*/ 996354 h 1521359"/>
              <a:gd name="connsiteX20-2627" fmla="*/ 2342497 w 8393514"/>
              <a:gd name="connsiteY20-2628" fmla="*/ 994126 h 1521359"/>
              <a:gd name="connsiteX21-2629" fmla="*/ 2126238 w 8393514"/>
              <a:gd name="connsiteY21-2630" fmla="*/ 1042224 h 1521359"/>
              <a:gd name="connsiteX22-2631" fmla="*/ 1317343 w 8393514"/>
              <a:gd name="connsiteY22-2632" fmla="*/ 1115357 h 1521359"/>
              <a:gd name="connsiteX23-2633" fmla="*/ 1009685 w 8393514"/>
              <a:gd name="connsiteY23-2634" fmla="*/ 1103927 h 1521359"/>
              <a:gd name="connsiteX24-2635" fmla="*/ 90523 w 8393514"/>
              <a:gd name="connsiteY24-2636" fmla="*/ 743882 h 1521359"/>
              <a:gd name="connsiteX25-2637" fmla="*/ 22895 w 8393514"/>
              <a:gd name="connsiteY25-2638" fmla="*/ 282872 h 1521359"/>
              <a:gd name="connsiteX26-2639" fmla="*/ 33026 w 8393514"/>
              <a:gd name="connsiteY26-2640" fmla="*/ 258972 h 1521359"/>
              <a:gd name="connsiteX27-2641" fmla="*/ 94142 w 8393514"/>
              <a:gd name="connsiteY27-2642" fmla="*/ 258972 h 1521359"/>
              <a:gd name="connsiteX28-2643" fmla="*/ 76235 w 8393514"/>
              <a:gd name="connsiteY28-2644" fmla="*/ 300970 h 1521359"/>
              <a:gd name="connsiteX29-2645" fmla="*/ 140053 w 8393514"/>
              <a:gd name="connsiteY29-2646" fmla="*/ 717212 h 1521359"/>
              <a:gd name="connsiteX30-2647" fmla="*/ 2361283 w 8393514"/>
              <a:gd name="connsiteY30-2648" fmla="*/ 931525 h 1521359"/>
              <a:gd name="connsiteX31-2649" fmla="*/ 2361890 w 8393514"/>
              <a:gd name="connsiteY31-2650" fmla="*/ 933870 h 1521359"/>
              <a:gd name="connsiteX32-2651" fmla="*/ 2418393 w 8393514"/>
              <a:gd name="connsiteY32-2652" fmla="*/ 918228 h 1521359"/>
              <a:gd name="connsiteX33-2653" fmla="*/ 3300486 w 8393514"/>
              <a:gd name="connsiteY33-2654" fmla="*/ 710073 h 1521359"/>
              <a:gd name="connsiteX34-2655" fmla="*/ 4213357 w 8393514"/>
              <a:gd name="connsiteY34-2656" fmla="*/ 714228 h 1521359"/>
              <a:gd name="connsiteX35-2657" fmla="*/ 4437569 w 8393514"/>
              <a:gd name="connsiteY35-2658" fmla="*/ 1132024 h 1521359"/>
              <a:gd name="connsiteX36-2659" fmla="*/ 4648321 w 8393514"/>
              <a:gd name="connsiteY36-2660" fmla="*/ 1458099 h 1521359"/>
              <a:gd name="connsiteX37-2661" fmla="*/ 5382034 w 8393514"/>
              <a:gd name="connsiteY37-2662" fmla="*/ 912317 h 1521359"/>
              <a:gd name="connsiteX38-2663" fmla="*/ 5554727 w 8393514"/>
              <a:gd name="connsiteY38-2664" fmla="*/ 729927 h 1521359"/>
              <a:gd name="connsiteX39-2665" fmla="*/ 5681246 w 8393514"/>
              <a:gd name="connsiteY39-2666" fmla="*/ 600639 h 1521359"/>
              <a:gd name="connsiteX40-2667" fmla="*/ 6613510 w 8393514"/>
              <a:gd name="connsiteY40-2668" fmla="*/ 1293 h 1521359"/>
              <a:gd name="connsiteX0-2669" fmla="*/ 6613510 w 8393514"/>
              <a:gd name="connsiteY0-2670" fmla="*/ 1293 h 1521359"/>
              <a:gd name="connsiteX1-2671" fmla="*/ 6625977 w 8393514"/>
              <a:gd name="connsiteY1-2672" fmla="*/ 1293 h 1521359"/>
              <a:gd name="connsiteX2-2673" fmla="*/ 7062175 w 8393514"/>
              <a:gd name="connsiteY2-2674" fmla="*/ 576587 h 1521359"/>
              <a:gd name="connsiteX3-2675" fmla="*/ 7221629 w 8393514"/>
              <a:gd name="connsiteY3-2676" fmla="*/ 900773 h 1521359"/>
              <a:gd name="connsiteX4-2677" fmla="*/ 8348876 w 8393514"/>
              <a:gd name="connsiteY4-2678" fmla="*/ 667115 h 1521359"/>
              <a:gd name="connsiteX5-2679" fmla="*/ 8393514 w 8393514"/>
              <a:gd name="connsiteY5-2680" fmla="*/ 715705 h 1521359"/>
              <a:gd name="connsiteX6-2681" fmla="*/ 7211471 w 8393514"/>
              <a:gd name="connsiteY6-2682" fmla="*/ 960338 h 1521359"/>
              <a:gd name="connsiteX7-2683" fmla="*/ 7023079 w 8393514"/>
              <a:gd name="connsiteY7-2684" fmla="*/ 601100 h 1521359"/>
              <a:gd name="connsiteX8-2685" fmla="*/ 6625054 w 8393514"/>
              <a:gd name="connsiteY8-2686" fmla="*/ 61782 h 1521359"/>
              <a:gd name="connsiteX9-2687" fmla="*/ 6613972 w 8393514"/>
              <a:gd name="connsiteY9-2688" fmla="*/ 61782 h 1521359"/>
              <a:gd name="connsiteX10-2689" fmla="*/ 5725111 w 8393514"/>
              <a:gd name="connsiteY10-2690" fmla="*/ 642196 h 1521359"/>
              <a:gd name="connsiteX11-2691" fmla="*/ 5596746 w 8393514"/>
              <a:gd name="connsiteY11-2692" fmla="*/ 773793 h 1521359"/>
              <a:gd name="connsiteX12-2693" fmla="*/ 5426824 w 8393514"/>
              <a:gd name="connsiteY12-2694" fmla="*/ 952950 h 1521359"/>
              <a:gd name="connsiteX13-2695" fmla="*/ 5037572 w 8393514"/>
              <a:gd name="connsiteY13-2696" fmla="*/ 1343587 h 1521359"/>
              <a:gd name="connsiteX14-2697" fmla="*/ 4680181 w 8393514"/>
              <a:gd name="connsiteY14-2698" fmla="*/ 1521359 h 1521359"/>
              <a:gd name="connsiteX15-2699" fmla="*/ 4637239 w 8393514"/>
              <a:gd name="connsiteY15-2700" fmla="*/ 1517203 h 1521359"/>
              <a:gd name="connsiteX16-2701" fmla="*/ 4405443 w 8393514"/>
              <a:gd name="connsiteY16-2702" fmla="*/ 1173665 h 1521359"/>
              <a:gd name="connsiteX17-2703" fmla="*/ 4179650 w 8393514"/>
              <a:gd name="connsiteY17-2704" fmla="*/ 764096 h 1521359"/>
              <a:gd name="connsiteX18-2705" fmla="*/ 3311567 w 8393514"/>
              <a:gd name="connsiteY18-2706" fmla="*/ 769176 h 1521359"/>
              <a:gd name="connsiteX19-2707" fmla="*/ 2360834 w 8393514"/>
              <a:gd name="connsiteY19-2708" fmla="*/ 996354 h 1521359"/>
              <a:gd name="connsiteX20-2709" fmla="*/ 2342497 w 8393514"/>
              <a:gd name="connsiteY20-2710" fmla="*/ 994126 h 1521359"/>
              <a:gd name="connsiteX21-2711" fmla="*/ 2126238 w 8393514"/>
              <a:gd name="connsiteY21-2712" fmla="*/ 1042224 h 1521359"/>
              <a:gd name="connsiteX22-2713" fmla="*/ 1317343 w 8393514"/>
              <a:gd name="connsiteY22-2714" fmla="*/ 1115357 h 1521359"/>
              <a:gd name="connsiteX23-2715" fmla="*/ 1009685 w 8393514"/>
              <a:gd name="connsiteY23-2716" fmla="*/ 1103927 h 1521359"/>
              <a:gd name="connsiteX24-2717" fmla="*/ 90523 w 8393514"/>
              <a:gd name="connsiteY24-2718" fmla="*/ 743882 h 1521359"/>
              <a:gd name="connsiteX25-2719" fmla="*/ 22895 w 8393514"/>
              <a:gd name="connsiteY25-2720" fmla="*/ 282872 h 1521359"/>
              <a:gd name="connsiteX26-2721" fmla="*/ 33026 w 8393514"/>
              <a:gd name="connsiteY26-2722" fmla="*/ 258972 h 1521359"/>
              <a:gd name="connsiteX27-2723" fmla="*/ 94142 w 8393514"/>
              <a:gd name="connsiteY27-2724" fmla="*/ 258972 h 1521359"/>
              <a:gd name="connsiteX28-2725" fmla="*/ 76235 w 8393514"/>
              <a:gd name="connsiteY28-2726" fmla="*/ 300970 h 1521359"/>
              <a:gd name="connsiteX29-2727" fmla="*/ 140053 w 8393514"/>
              <a:gd name="connsiteY29-2728" fmla="*/ 717212 h 1521359"/>
              <a:gd name="connsiteX30-2729" fmla="*/ 2361283 w 8393514"/>
              <a:gd name="connsiteY30-2730" fmla="*/ 931525 h 1521359"/>
              <a:gd name="connsiteX31-2731" fmla="*/ 2361890 w 8393514"/>
              <a:gd name="connsiteY31-2732" fmla="*/ 933870 h 1521359"/>
              <a:gd name="connsiteX32-2733" fmla="*/ 2418393 w 8393514"/>
              <a:gd name="connsiteY32-2734" fmla="*/ 918228 h 1521359"/>
              <a:gd name="connsiteX33-2735" fmla="*/ 3300486 w 8393514"/>
              <a:gd name="connsiteY33-2736" fmla="*/ 710073 h 1521359"/>
              <a:gd name="connsiteX34-2737" fmla="*/ 4213357 w 8393514"/>
              <a:gd name="connsiteY34-2738" fmla="*/ 714228 h 1521359"/>
              <a:gd name="connsiteX35-2739" fmla="*/ 4437569 w 8393514"/>
              <a:gd name="connsiteY35-2740" fmla="*/ 1132024 h 1521359"/>
              <a:gd name="connsiteX36-2741" fmla="*/ 4648321 w 8393514"/>
              <a:gd name="connsiteY36-2742" fmla="*/ 1458099 h 1521359"/>
              <a:gd name="connsiteX37-2743" fmla="*/ 5382034 w 8393514"/>
              <a:gd name="connsiteY37-2744" fmla="*/ 912317 h 1521359"/>
              <a:gd name="connsiteX38-2745" fmla="*/ 5554727 w 8393514"/>
              <a:gd name="connsiteY38-2746" fmla="*/ 729927 h 1521359"/>
              <a:gd name="connsiteX39-2747" fmla="*/ 5681246 w 8393514"/>
              <a:gd name="connsiteY39-2748" fmla="*/ 600639 h 1521359"/>
              <a:gd name="connsiteX40-2749" fmla="*/ 6613510 w 8393514"/>
              <a:gd name="connsiteY40-2750" fmla="*/ 1293 h 1521359"/>
              <a:gd name="connsiteX0-2751" fmla="*/ 6613510 w 8393514"/>
              <a:gd name="connsiteY0-2752" fmla="*/ 1293 h 1521359"/>
              <a:gd name="connsiteX1-2753" fmla="*/ 6625977 w 8393514"/>
              <a:gd name="connsiteY1-2754" fmla="*/ 1293 h 1521359"/>
              <a:gd name="connsiteX2-2755" fmla="*/ 7062175 w 8393514"/>
              <a:gd name="connsiteY2-2756" fmla="*/ 576587 h 1521359"/>
              <a:gd name="connsiteX3-2757" fmla="*/ 7221629 w 8393514"/>
              <a:gd name="connsiteY3-2758" fmla="*/ 900773 h 1521359"/>
              <a:gd name="connsiteX4-2759" fmla="*/ 8348876 w 8393514"/>
              <a:gd name="connsiteY4-2760" fmla="*/ 667115 h 1521359"/>
              <a:gd name="connsiteX5-2761" fmla="*/ 8393514 w 8393514"/>
              <a:gd name="connsiteY5-2762" fmla="*/ 715705 h 1521359"/>
              <a:gd name="connsiteX6-2763" fmla="*/ 7211471 w 8393514"/>
              <a:gd name="connsiteY6-2764" fmla="*/ 960338 h 1521359"/>
              <a:gd name="connsiteX7-2765" fmla="*/ 7023079 w 8393514"/>
              <a:gd name="connsiteY7-2766" fmla="*/ 601100 h 1521359"/>
              <a:gd name="connsiteX8-2767" fmla="*/ 6625054 w 8393514"/>
              <a:gd name="connsiteY8-2768" fmla="*/ 61782 h 1521359"/>
              <a:gd name="connsiteX9-2769" fmla="*/ 6613972 w 8393514"/>
              <a:gd name="connsiteY9-2770" fmla="*/ 61782 h 1521359"/>
              <a:gd name="connsiteX10-2771" fmla="*/ 5725111 w 8393514"/>
              <a:gd name="connsiteY10-2772" fmla="*/ 642196 h 1521359"/>
              <a:gd name="connsiteX11-2773" fmla="*/ 5596746 w 8393514"/>
              <a:gd name="connsiteY11-2774" fmla="*/ 773793 h 1521359"/>
              <a:gd name="connsiteX12-2775" fmla="*/ 5426824 w 8393514"/>
              <a:gd name="connsiteY12-2776" fmla="*/ 952950 h 1521359"/>
              <a:gd name="connsiteX13-2777" fmla="*/ 5037572 w 8393514"/>
              <a:gd name="connsiteY13-2778" fmla="*/ 1343587 h 1521359"/>
              <a:gd name="connsiteX14-2779" fmla="*/ 4680181 w 8393514"/>
              <a:gd name="connsiteY14-2780" fmla="*/ 1521359 h 1521359"/>
              <a:gd name="connsiteX15-2781" fmla="*/ 4637239 w 8393514"/>
              <a:gd name="connsiteY15-2782" fmla="*/ 1517203 h 1521359"/>
              <a:gd name="connsiteX16-2783" fmla="*/ 4405443 w 8393514"/>
              <a:gd name="connsiteY16-2784" fmla="*/ 1173665 h 1521359"/>
              <a:gd name="connsiteX17-2785" fmla="*/ 4179650 w 8393514"/>
              <a:gd name="connsiteY17-2786" fmla="*/ 764096 h 1521359"/>
              <a:gd name="connsiteX18-2787" fmla="*/ 3311567 w 8393514"/>
              <a:gd name="connsiteY18-2788" fmla="*/ 769176 h 1521359"/>
              <a:gd name="connsiteX19-2789" fmla="*/ 2360834 w 8393514"/>
              <a:gd name="connsiteY19-2790" fmla="*/ 996354 h 1521359"/>
              <a:gd name="connsiteX20-2791" fmla="*/ 2342497 w 8393514"/>
              <a:gd name="connsiteY20-2792" fmla="*/ 994126 h 1521359"/>
              <a:gd name="connsiteX21-2793" fmla="*/ 2126238 w 8393514"/>
              <a:gd name="connsiteY21-2794" fmla="*/ 1042224 h 1521359"/>
              <a:gd name="connsiteX22-2795" fmla="*/ 1317343 w 8393514"/>
              <a:gd name="connsiteY22-2796" fmla="*/ 1115357 h 1521359"/>
              <a:gd name="connsiteX23-2797" fmla="*/ 1009685 w 8393514"/>
              <a:gd name="connsiteY23-2798" fmla="*/ 1103927 h 1521359"/>
              <a:gd name="connsiteX24-2799" fmla="*/ 90523 w 8393514"/>
              <a:gd name="connsiteY24-2800" fmla="*/ 743882 h 1521359"/>
              <a:gd name="connsiteX25-2801" fmla="*/ 22895 w 8393514"/>
              <a:gd name="connsiteY25-2802" fmla="*/ 282872 h 1521359"/>
              <a:gd name="connsiteX26-2803" fmla="*/ 33026 w 8393514"/>
              <a:gd name="connsiteY26-2804" fmla="*/ 258972 h 1521359"/>
              <a:gd name="connsiteX27-2805" fmla="*/ 94142 w 8393514"/>
              <a:gd name="connsiteY27-2806" fmla="*/ 258972 h 1521359"/>
              <a:gd name="connsiteX28-2807" fmla="*/ 76235 w 8393514"/>
              <a:gd name="connsiteY28-2808" fmla="*/ 300970 h 1521359"/>
              <a:gd name="connsiteX29-2809" fmla="*/ 140053 w 8393514"/>
              <a:gd name="connsiteY29-2810" fmla="*/ 717212 h 1521359"/>
              <a:gd name="connsiteX30-2811" fmla="*/ 2361283 w 8393514"/>
              <a:gd name="connsiteY30-2812" fmla="*/ 931525 h 1521359"/>
              <a:gd name="connsiteX31-2813" fmla="*/ 2361890 w 8393514"/>
              <a:gd name="connsiteY31-2814" fmla="*/ 933870 h 1521359"/>
              <a:gd name="connsiteX32-2815" fmla="*/ 2418393 w 8393514"/>
              <a:gd name="connsiteY32-2816" fmla="*/ 918228 h 1521359"/>
              <a:gd name="connsiteX33-2817" fmla="*/ 3300486 w 8393514"/>
              <a:gd name="connsiteY33-2818" fmla="*/ 710073 h 1521359"/>
              <a:gd name="connsiteX34-2819" fmla="*/ 4213357 w 8393514"/>
              <a:gd name="connsiteY34-2820" fmla="*/ 714228 h 1521359"/>
              <a:gd name="connsiteX35-2821" fmla="*/ 4437569 w 8393514"/>
              <a:gd name="connsiteY35-2822" fmla="*/ 1132024 h 1521359"/>
              <a:gd name="connsiteX36-2823" fmla="*/ 4648321 w 8393514"/>
              <a:gd name="connsiteY36-2824" fmla="*/ 1458099 h 1521359"/>
              <a:gd name="connsiteX37-2825" fmla="*/ 5382034 w 8393514"/>
              <a:gd name="connsiteY37-2826" fmla="*/ 912317 h 1521359"/>
              <a:gd name="connsiteX38-2827" fmla="*/ 5554727 w 8393514"/>
              <a:gd name="connsiteY38-2828" fmla="*/ 729927 h 1521359"/>
              <a:gd name="connsiteX39-2829" fmla="*/ 5681246 w 8393514"/>
              <a:gd name="connsiteY39-2830" fmla="*/ 600639 h 1521359"/>
              <a:gd name="connsiteX40-2831" fmla="*/ 6613510 w 8393514"/>
              <a:gd name="connsiteY40-2832" fmla="*/ 1293 h 1521359"/>
              <a:gd name="connsiteX0-2833" fmla="*/ 6613510 w 8393514"/>
              <a:gd name="connsiteY0-2834" fmla="*/ 1293 h 1521359"/>
              <a:gd name="connsiteX1-2835" fmla="*/ 6625977 w 8393514"/>
              <a:gd name="connsiteY1-2836" fmla="*/ 1293 h 1521359"/>
              <a:gd name="connsiteX2-2837" fmla="*/ 7062175 w 8393514"/>
              <a:gd name="connsiteY2-2838" fmla="*/ 576587 h 1521359"/>
              <a:gd name="connsiteX3-2839" fmla="*/ 7221629 w 8393514"/>
              <a:gd name="connsiteY3-2840" fmla="*/ 900773 h 1521359"/>
              <a:gd name="connsiteX4-2841" fmla="*/ 8348876 w 8393514"/>
              <a:gd name="connsiteY4-2842" fmla="*/ 667115 h 1521359"/>
              <a:gd name="connsiteX5-2843" fmla="*/ 8393514 w 8393514"/>
              <a:gd name="connsiteY5-2844" fmla="*/ 715705 h 1521359"/>
              <a:gd name="connsiteX6-2845" fmla="*/ 7211471 w 8393514"/>
              <a:gd name="connsiteY6-2846" fmla="*/ 960338 h 1521359"/>
              <a:gd name="connsiteX7-2847" fmla="*/ 7023079 w 8393514"/>
              <a:gd name="connsiteY7-2848" fmla="*/ 601100 h 1521359"/>
              <a:gd name="connsiteX8-2849" fmla="*/ 6625054 w 8393514"/>
              <a:gd name="connsiteY8-2850" fmla="*/ 61782 h 1521359"/>
              <a:gd name="connsiteX9-2851" fmla="*/ 6613972 w 8393514"/>
              <a:gd name="connsiteY9-2852" fmla="*/ 61782 h 1521359"/>
              <a:gd name="connsiteX10-2853" fmla="*/ 5725111 w 8393514"/>
              <a:gd name="connsiteY10-2854" fmla="*/ 642196 h 1521359"/>
              <a:gd name="connsiteX11-2855" fmla="*/ 5596746 w 8393514"/>
              <a:gd name="connsiteY11-2856" fmla="*/ 773793 h 1521359"/>
              <a:gd name="connsiteX12-2857" fmla="*/ 5426824 w 8393514"/>
              <a:gd name="connsiteY12-2858" fmla="*/ 952950 h 1521359"/>
              <a:gd name="connsiteX13-2859" fmla="*/ 5037572 w 8393514"/>
              <a:gd name="connsiteY13-2860" fmla="*/ 1343587 h 1521359"/>
              <a:gd name="connsiteX14-2861" fmla="*/ 4680181 w 8393514"/>
              <a:gd name="connsiteY14-2862" fmla="*/ 1521359 h 1521359"/>
              <a:gd name="connsiteX15-2863" fmla="*/ 4637239 w 8393514"/>
              <a:gd name="connsiteY15-2864" fmla="*/ 1517203 h 1521359"/>
              <a:gd name="connsiteX16-2865" fmla="*/ 4405443 w 8393514"/>
              <a:gd name="connsiteY16-2866" fmla="*/ 1173665 h 1521359"/>
              <a:gd name="connsiteX17-2867" fmla="*/ 4179650 w 8393514"/>
              <a:gd name="connsiteY17-2868" fmla="*/ 764096 h 1521359"/>
              <a:gd name="connsiteX18-2869" fmla="*/ 3311567 w 8393514"/>
              <a:gd name="connsiteY18-2870" fmla="*/ 769176 h 1521359"/>
              <a:gd name="connsiteX19-2871" fmla="*/ 2360834 w 8393514"/>
              <a:gd name="connsiteY19-2872" fmla="*/ 996354 h 1521359"/>
              <a:gd name="connsiteX20-2873" fmla="*/ 2342497 w 8393514"/>
              <a:gd name="connsiteY20-2874" fmla="*/ 994126 h 1521359"/>
              <a:gd name="connsiteX21-2875" fmla="*/ 2126238 w 8393514"/>
              <a:gd name="connsiteY21-2876" fmla="*/ 1042224 h 1521359"/>
              <a:gd name="connsiteX22-2877" fmla="*/ 1317343 w 8393514"/>
              <a:gd name="connsiteY22-2878" fmla="*/ 1115357 h 1521359"/>
              <a:gd name="connsiteX23-2879" fmla="*/ 1009685 w 8393514"/>
              <a:gd name="connsiteY23-2880" fmla="*/ 1103927 h 1521359"/>
              <a:gd name="connsiteX24-2881" fmla="*/ 90523 w 8393514"/>
              <a:gd name="connsiteY24-2882" fmla="*/ 743882 h 1521359"/>
              <a:gd name="connsiteX25-2883" fmla="*/ 22895 w 8393514"/>
              <a:gd name="connsiteY25-2884" fmla="*/ 282872 h 1521359"/>
              <a:gd name="connsiteX26-2885" fmla="*/ 33026 w 8393514"/>
              <a:gd name="connsiteY26-2886" fmla="*/ 258972 h 1521359"/>
              <a:gd name="connsiteX27-2887" fmla="*/ 94142 w 8393514"/>
              <a:gd name="connsiteY27-2888" fmla="*/ 258972 h 1521359"/>
              <a:gd name="connsiteX28-2889" fmla="*/ 76235 w 8393514"/>
              <a:gd name="connsiteY28-2890" fmla="*/ 300970 h 1521359"/>
              <a:gd name="connsiteX29-2891" fmla="*/ 140053 w 8393514"/>
              <a:gd name="connsiteY29-2892" fmla="*/ 717212 h 1521359"/>
              <a:gd name="connsiteX30-2893" fmla="*/ 2361283 w 8393514"/>
              <a:gd name="connsiteY30-2894" fmla="*/ 931525 h 1521359"/>
              <a:gd name="connsiteX31-2895" fmla="*/ 2361890 w 8393514"/>
              <a:gd name="connsiteY31-2896" fmla="*/ 933870 h 1521359"/>
              <a:gd name="connsiteX32-2897" fmla="*/ 2418393 w 8393514"/>
              <a:gd name="connsiteY32-2898" fmla="*/ 918228 h 1521359"/>
              <a:gd name="connsiteX33-2899" fmla="*/ 3300486 w 8393514"/>
              <a:gd name="connsiteY33-2900" fmla="*/ 710073 h 1521359"/>
              <a:gd name="connsiteX34-2901" fmla="*/ 4213357 w 8393514"/>
              <a:gd name="connsiteY34-2902" fmla="*/ 714228 h 1521359"/>
              <a:gd name="connsiteX35-2903" fmla="*/ 4437569 w 8393514"/>
              <a:gd name="connsiteY35-2904" fmla="*/ 1132024 h 1521359"/>
              <a:gd name="connsiteX36-2905" fmla="*/ 4656698 w 8393514"/>
              <a:gd name="connsiteY36-2906" fmla="*/ 1440029 h 1521359"/>
              <a:gd name="connsiteX37-2907" fmla="*/ 5382034 w 8393514"/>
              <a:gd name="connsiteY37-2908" fmla="*/ 912317 h 1521359"/>
              <a:gd name="connsiteX38-2909" fmla="*/ 5554727 w 8393514"/>
              <a:gd name="connsiteY38-2910" fmla="*/ 729927 h 1521359"/>
              <a:gd name="connsiteX39-2911" fmla="*/ 5681246 w 8393514"/>
              <a:gd name="connsiteY39-2912" fmla="*/ 600639 h 1521359"/>
              <a:gd name="connsiteX40-2913" fmla="*/ 6613510 w 8393514"/>
              <a:gd name="connsiteY40-2914" fmla="*/ 1293 h 1521359"/>
              <a:gd name="connsiteX0-2915" fmla="*/ 6613510 w 8393514"/>
              <a:gd name="connsiteY0-2916" fmla="*/ 1293 h 1521359"/>
              <a:gd name="connsiteX1-2917" fmla="*/ 6625977 w 8393514"/>
              <a:gd name="connsiteY1-2918" fmla="*/ 1293 h 1521359"/>
              <a:gd name="connsiteX2-2919" fmla="*/ 7062175 w 8393514"/>
              <a:gd name="connsiteY2-2920" fmla="*/ 576587 h 1521359"/>
              <a:gd name="connsiteX3-2921" fmla="*/ 7221629 w 8393514"/>
              <a:gd name="connsiteY3-2922" fmla="*/ 900773 h 1521359"/>
              <a:gd name="connsiteX4-2923" fmla="*/ 8348876 w 8393514"/>
              <a:gd name="connsiteY4-2924" fmla="*/ 667115 h 1521359"/>
              <a:gd name="connsiteX5-2925" fmla="*/ 8393514 w 8393514"/>
              <a:gd name="connsiteY5-2926" fmla="*/ 715705 h 1521359"/>
              <a:gd name="connsiteX6-2927" fmla="*/ 7211471 w 8393514"/>
              <a:gd name="connsiteY6-2928" fmla="*/ 960338 h 1521359"/>
              <a:gd name="connsiteX7-2929" fmla="*/ 7023079 w 8393514"/>
              <a:gd name="connsiteY7-2930" fmla="*/ 601100 h 1521359"/>
              <a:gd name="connsiteX8-2931" fmla="*/ 6625054 w 8393514"/>
              <a:gd name="connsiteY8-2932" fmla="*/ 61782 h 1521359"/>
              <a:gd name="connsiteX9-2933" fmla="*/ 6613972 w 8393514"/>
              <a:gd name="connsiteY9-2934" fmla="*/ 61782 h 1521359"/>
              <a:gd name="connsiteX10-2935" fmla="*/ 5725111 w 8393514"/>
              <a:gd name="connsiteY10-2936" fmla="*/ 642196 h 1521359"/>
              <a:gd name="connsiteX11-2937" fmla="*/ 5596746 w 8393514"/>
              <a:gd name="connsiteY11-2938" fmla="*/ 773793 h 1521359"/>
              <a:gd name="connsiteX12-2939" fmla="*/ 5426824 w 8393514"/>
              <a:gd name="connsiteY12-2940" fmla="*/ 952950 h 1521359"/>
              <a:gd name="connsiteX13-2941" fmla="*/ 5037572 w 8393514"/>
              <a:gd name="connsiteY13-2942" fmla="*/ 1343587 h 1521359"/>
              <a:gd name="connsiteX14-2943" fmla="*/ 4680181 w 8393514"/>
              <a:gd name="connsiteY14-2944" fmla="*/ 1521359 h 1521359"/>
              <a:gd name="connsiteX15-2945" fmla="*/ 4637239 w 8393514"/>
              <a:gd name="connsiteY15-2946" fmla="*/ 1517203 h 1521359"/>
              <a:gd name="connsiteX16-2947" fmla="*/ 4405443 w 8393514"/>
              <a:gd name="connsiteY16-2948" fmla="*/ 1173665 h 1521359"/>
              <a:gd name="connsiteX17-2949" fmla="*/ 4179650 w 8393514"/>
              <a:gd name="connsiteY17-2950" fmla="*/ 764096 h 1521359"/>
              <a:gd name="connsiteX18-2951" fmla="*/ 3311567 w 8393514"/>
              <a:gd name="connsiteY18-2952" fmla="*/ 769176 h 1521359"/>
              <a:gd name="connsiteX19-2953" fmla="*/ 2360834 w 8393514"/>
              <a:gd name="connsiteY19-2954" fmla="*/ 996354 h 1521359"/>
              <a:gd name="connsiteX20-2955" fmla="*/ 2342497 w 8393514"/>
              <a:gd name="connsiteY20-2956" fmla="*/ 994126 h 1521359"/>
              <a:gd name="connsiteX21-2957" fmla="*/ 2126238 w 8393514"/>
              <a:gd name="connsiteY21-2958" fmla="*/ 1042224 h 1521359"/>
              <a:gd name="connsiteX22-2959" fmla="*/ 1317343 w 8393514"/>
              <a:gd name="connsiteY22-2960" fmla="*/ 1115357 h 1521359"/>
              <a:gd name="connsiteX23-2961" fmla="*/ 1009685 w 8393514"/>
              <a:gd name="connsiteY23-2962" fmla="*/ 1103927 h 1521359"/>
              <a:gd name="connsiteX24-2963" fmla="*/ 90523 w 8393514"/>
              <a:gd name="connsiteY24-2964" fmla="*/ 743882 h 1521359"/>
              <a:gd name="connsiteX25-2965" fmla="*/ 22895 w 8393514"/>
              <a:gd name="connsiteY25-2966" fmla="*/ 282872 h 1521359"/>
              <a:gd name="connsiteX26-2967" fmla="*/ 33026 w 8393514"/>
              <a:gd name="connsiteY26-2968" fmla="*/ 258972 h 1521359"/>
              <a:gd name="connsiteX27-2969" fmla="*/ 94142 w 8393514"/>
              <a:gd name="connsiteY27-2970" fmla="*/ 258972 h 1521359"/>
              <a:gd name="connsiteX28-2971" fmla="*/ 76235 w 8393514"/>
              <a:gd name="connsiteY28-2972" fmla="*/ 300970 h 1521359"/>
              <a:gd name="connsiteX29-2973" fmla="*/ 140053 w 8393514"/>
              <a:gd name="connsiteY29-2974" fmla="*/ 717212 h 1521359"/>
              <a:gd name="connsiteX30-2975" fmla="*/ 2361283 w 8393514"/>
              <a:gd name="connsiteY30-2976" fmla="*/ 931525 h 1521359"/>
              <a:gd name="connsiteX31-2977" fmla="*/ 2361890 w 8393514"/>
              <a:gd name="connsiteY31-2978" fmla="*/ 933870 h 1521359"/>
              <a:gd name="connsiteX32-2979" fmla="*/ 2418393 w 8393514"/>
              <a:gd name="connsiteY32-2980" fmla="*/ 918228 h 1521359"/>
              <a:gd name="connsiteX33-2981" fmla="*/ 3300486 w 8393514"/>
              <a:gd name="connsiteY33-2982" fmla="*/ 710073 h 1521359"/>
              <a:gd name="connsiteX34-2983" fmla="*/ 4213357 w 8393514"/>
              <a:gd name="connsiteY34-2984" fmla="*/ 714228 h 1521359"/>
              <a:gd name="connsiteX35-2985" fmla="*/ 4437569 w 8393514"/>
              <a:gd name="connsiteY35-2986" fmla="*/ 1132024 h 1521359"/>
              <a:gd name="connsiteX36-2987" fmla="*/ 4656698 w 8393514"/>
              <a:gd name="connsiteY36-2988" fmla="*/ 1440029 h 1521359"/>
              <a:gd name="connsiteX37-2989" fmla="*/ 5382034 w 8393514"/>
              <a:gd name="connsiteY37-2990" fmla="*/ 912317 h 1521359"/>
              <a:gd name="connsiteX38-2991" fmla="*/ 5554727 w 8393514"/>
              <a:gd name="connsiteY38-2992" fmla="*/ 729927 h 1521359"/>
              <a:gd name="connsiteX39-2993" fmla="*/ 5681246 w 8393514"/>
              <a:gd name="connsiteY39-2994" fmla="*/ 600639 h 1521359"/>
              <a:gd name="connsiteX40-2995" fmla="*/ 6613510 w 8393514"/>
              <a:gd name="connsiteY40-2996" fmla="*/ 1293 h 1521359"/>
              <a:gd name="connsiteX0-2997" fmla="*/ 6613510 w 8393514"/>
              <a:gd name="connsiteY0-2998" fmla="*/ 1293 h 1521359"/>
              <a:gd name="connsiteX1-2999" fmla="*/ 6625977 w 8393514"/>
              <a:gd name="connsiteY1-3000" fmla="*/ 1293 h 1521359"/>
              <a:gd name="connsiteX2-3001" fmla="*/ 7062175 w 8393514"/>
              <a:gd name="connsiteY2-3002" fmla="*/ 576587 h 1521359"/>
              <a:gd name="connsiteX3-3003" fmla="*/ 7221629 w 8393514"/>
              <a:gd name="connsiteY3-3004" fmla="*/ 900773 h 1521359"/>
              <a:gd name="connsiteX4-3005" fmla="*/ 8348876 w 8393514"/>
              <a:gd name="connsiteY4-3006" fmla="*/ 667115 h 1521359"/>
              <a:gd name="connsiteX5-3007" fmla="*/ 8393514 w 8393514"/>
              <a:gd name="connsiteY5-3008" fmla="*/ 715705 h 1521359"/>
              <a:gd name="connsiteX6-3009" fmla="*/ 7211471 w 8393514"/>
              <a:gd name="connsiteY6-3010" fmla="*/ 960338 h 1521359"/>
              <a:gd name="connsiteX7-3011" fmla="*/ 7023079 w 8393514"/>
              <a:gd name="connsiteY7-3012" fmla="*/ 601100 h 1521359"/>
              <a:gd name="connsiteX8-3013" fmla="*/ 6625054 w 8393514"/>
              <a:gd name="connsiteY8-3014" fmla="*/ 61782 h 1521359"/>
              <a:gd name="connsiteX9-3015" fmla="*/ 6613972 w 8393514"/>
              <a:gd name="connsiteY9-3016" fmla="*/ 61782 h 1521359"/>
              <a:gd name="connsiteX10-3017" fmla="*/ 5725111 w 8393514"/>
              <a:gd name="connsiteY10-3018" fmla="*/ 642196 h 1521359"/>
              <a:gd name="connsiteX11-3019" fmla="*/ 5596746 w 8393514"/>
              <a:gd name="connsiteY11-3020" fmla="*/ 773793 h 1521359"/>
              <a:gd name="connsiteX12-3021" fmla="*/ 5426824 w 8393514"/>
              <a:gd name="connsiteY12-3022" fmla="*/ 952950 h 1521359"/>
              <a:gd name="connsiteX13-3023" fmla="*/ 5037572 w 8393514"/>
              <a:gd name="connsiteY13-3024" fmla="*/ 1343587 h 1521359"/>
              <a:gd name="connsiteX14-3025" fmla="*/ 4680181 w 8393514"/>
              <a:gd name="connsiteY14-3026" fmla="*/ 1521359 h 1521359"/>
              <a:gd name="connsiteX15-3027" fmla="*/ 4637239 w 8393514"/>
              <a:gd name="connsiteY15-3028" fmla="*/ 1517203 h 1521359"/>
              <a:gd name="connsiteX16-3029" fmla="*/ 4405443 w 8393514"/>
              <a:gd name="connsiteY16-3030" fmla="*/ 1173665 h 1521359"/>
              <a:gd name="connsiteX17-3031" fmla="*/ 4179650 w 8393514"/>
              <a:gd name="connsiteY17-3032" fmla="*/ 764096 h 1521359"/>
              <a:gd name="connsiteX18-3033" fmla="*/ 3311567 w 8393514"/>
              <a:gd name="connsiteY18-3034" fmla="*/ 769176 h 1521359"/>
              <a:gd name="connsiteX19-3035" fmla="*/ 2360834 w 8393514"/>
              <a:gd name="connsiteY19-3036" fmla="*/ 996354 h 1521359"/>
              <a:gd name="connsiteX20-3037" fmla="*/ 2342497 w 8393514"/>
              <a:gd name="connsiteY20-3038" fmla="*/ 994126 h 1521359"/>
              <a:gd name="connsiteX21-3039" fmla="*/ 2126238 w 8393514"/>
              <a:gd name="connsiteY21-3040" fmla="*/ 1042224 h 1521359"/>
              <a:gd name="connsiteX22-3041" fmla="*/ 1317343 w 8393514"/>
              <a:gd name="connsiteY22-3042" fmla="*/ 1115357 h 1521359"/>
              <a:gd name="connsiteX23-3043" fmla="*/ 1009685 w 8393514"/>
              <a:gd name="connsiteY23-3044" fmla="*/ 1103927 h 1521359"/>
              <a:gd name="connsiteX24-3045" fmla="*/ 90523 w 8393514"/>
              <a:gd name="connsiteY24-3046" fmla="*/ 743882 h 1521359"/>
              <a:gd name="connsiteX25-3047" fmla="*/ 22895 w 8393514"/>
              <a:gd name="connsiteY25-3048" fmla="*/ 282872 h 1521359"/>
              <a:gd name="connsiteX26-3049" fmla="*/ 33026 w 8393514"/>
              <a:gd name="connsiteY26-3050" fmla="*/ 258972 h 1521359"/>
              <a:gd name="connsiteX27-3051" fmla="*/ 94142 w 8393514"/>
              <a:gd name="connsiteY27-3052" fmla="*/ 258972 h 1521359"/>
              <a:gd name="connsiteX28-3053" fmla="*/ 76235 w 8393514"/>
              <a:gd name="connsiteY28-3054" fmla="*/ 300970 h 1521359"/>
              <a:gd name="connsiteX29-3055" fmla="*/ 140053 w 8393514"/>
              <a:gd name="connsiteY29-3056" fmla="*/ 717212 h 1521359"/>
              <a:gd name="connsiteX30-3057" fmla="*/ 2361283 w 8393514"/>
              <a:gd name="connsiteY30-3058" fmla="*/ 931525 h 1521359"/>
              <a:gd name="connsiteX31-3059" fmla="*/ 2361890 w 8393514"/>
              <a:gd name="connsiteY31-3060" fmla="*/ 933870 h 1521359"/>
              <a:gd name="connsiteX32-3061" fmla="*/ 2418393 w 8393514"/>
              <a:gd name="connsiteY32-3062" fmla="*/ 918228 h 1521359"/>
              <a:gd name="connsiteX33-3063" fmla="*/ 3300486 w 8393514"/>
              <a:gd name="connsiteY33-3064" fmla="*/ 710073 h 1521359"/>
              <a:gd name="connsiteX34-3065" fmla="*/ 4213357 w 8393514"/>
              <a:gd name="connsiteY34-3066" fmla="*/ 714228 h 1521359"/>
              <a:gd name="connsiteX35-3067" fmla="*/ 4437569 w 8393514"/>
              <a:gd name="connsiteY35-3068" fmla="*/ 1132024 h 1521359"/>
              <a:gd name="connsiteX36-3069" fmla="*/ 4631568 w 8393514"/>
              <a:gd name="connsiteY36-3070" fmla="*/ 1452075 h 1521359"/>
              <a:gd name="connsiteX37-3071" fmla="*/ 5382034 w 8393514"/>
              <a:gd name="connsiteY37-3072" fmla="*/ 912317 h 1521359"/>
              <a:gd name="connsiteX38-3073" fmla="*/ 5554727 w 8393514"/>
              <a:gd name="connsiteY38-3074" fmla="*/ 729927 h 1521359"/>
              <a:gd name="connsiteX39-3075" fmla="*/ 5681246 w 8393514"/>
              <a:gd name="connsiteY39-3076" fmla="*/ 600639 h 1521359"/>
              <a:gd name="connsiteX40-3077" fmla="*/ 6613510 w 8393514"/>
              <a:gd name="connsiteY40-3078" fmla="*/ 1293 h 1521359"/>
              <a:gd name="connsiteX0-3079" fmla="*/ 6613510 w 8393514"/>
              <a:gd name="connsiteY0-3080" fmla="*/ 1293 h 1521359"/>
              <a:gd name="connsiteX1-3081" fmla="*/ 6625977 w 8393514"/>
              <a:gd name="connsiteY1-3082" fmla="*/ 1293 h 1521359"/>
              <a:gd name="connsiteX2-3083" fmla="*/ 7062175 w 8393514"/>
              <a:gd name="connsiteY2-3084" fmla="*/ 576587 h 1521359"/>
              <a:gd name="connsiteX3-3085" fmla="*/ 7221629 w 8393514"/>
              <a:gd name="connsiteY3-3086" fmla="*/ 900773 h 1521359"/>
              <a:gd name="connsiteX4-3087" fmla="*/ 8348876 w 8393514"/>
              <a:gd name="connsiteY4-3088" fmla="*/ 667115 h 1521359"/>
              <a:gd name="connsiteX5-3089" fmla="*/ 8393514 w 8393514"/>
              <a:gd name="connsiteY5-3090" fmla="*/ 715705 h 1521359"/>
              <a:gd name="connsiteX6-3091" fmla="*/ 7211471 w 8393514"/>
              <a:gd name="connsiteY6-3092" fmla="*/ 960338 h 1521359"/>
              <a:gd name="connsiteX7-3093" fmla="*/ 7023079 w 8393514"/>
              <a:gd name="connsiteY7-3094" fmla="*/ 601100 h 1521359"/>
              <a:gd name="connsiteX8-3095" fmla="*/ 6625054 w 8393514"/>
              <a:gd name="connsiteY8-3096" fmla="*/ 61782 h 1521359"/>
              <a:gd name="connsiteX9-3097" fmla="*/ 6613972 w 8393514"/>
              <a:gd name="connsiteY9-3098" fmla="*/ 61782 h 1521359"/>
              <a:gd name="connsiteX10-3099" fmla="*/ 5725111 w 8393514"/>
              <a:gd name="connsiteY10-3100" fmla="*/ 642196 h 1521359"/>
              <a:gd name="connsiteX11-3101" fmla="*/ 5596746 w 8393514"/>
              <a:gd name="connsiteY11-3102" fmla="*/ 773793 h 1521359"/>
              <a:gd name="connsiteX12-3103" fmla="*/ 5426824 w 8393514"/>
              <a:gd name="connsiteY12-3104" fmla="*/ 952950 h 1521359"/>
              <a:gd name="connsiteX13-3105" fmla="*/ 5037572 w 8393514"/>
              <a:gd name="connsiteY13-3106" fmla="*/ 1343587 h 1521359"/>
              <a:gd name="connsiteX14-3107" fmla="*/ 4680181 w 8393514"/>
              <a:gd name="connsiteY14-3108" fmla="*/ 1521359 h 1521359"/>
              <a:gd name="connsiteX15-3109" fmla="*/ 4637239 w 8393514"/>
              <a:gd name="connsiteY15-3110" fmla="*/ 1517203 h 1521359"/>
              <a:gd name="connsiteX16-3111" fmla="*/ 4405443 w 8393514"/>
              <a:gd name="connsiteY16-3112" fmla="*/ 1173665 h 1521359"/>
              <a:gd name="connsiteX17-3113" fmla="*/ 4179650 w 8393514"/>
              <a:gd name="connsiteY17-3114" fmla="*/ 764096 h 1521359"/>
              <a:gd name="connsiteX18-3115" fmla="*/ 3311567 w 8393514"/>
              <a:gd name="connsiteY18-3116" fmla="*/ 769176 h 1521359"/>
              <a:gd name="connsiteX19-3117" fmla="*/ 2360834 w 8393514"/>
              <a:gd name="connsiteY19-3118" fmla="*/ 996354 h 1521359"/>
              <a:gd name="connsiteX20-3119" fmla="*/ 2342497 w 8393514"/>
              <a:gd name="connsiteY20-3120" fmla="*/ 994126 h 1521359"/>
              <a:gd name="connsiteX21-3121" fmla="*/ 2126238 w 8393514"/>
              <a:gd name="connsiteY21-3122" fmla="*/ 1042224 h 1521359"/>
              <a:gd name="connsiteX22-3123" fmla="*/ 1317343 w 8393514"/>
              <a:gd name="connsiteY22-3124" fmla="*/ 1115357 h 1521359"/>
              <a:gd name="connsiteX23-3125" fmla="*/ 1009685 w 8393514"/>
              <a:gd name="connsiteY23-3126" fmla="*/ 1103927 h 1521359"/>
              <a:gd name="connsiteX24-3127" fmla="*/ 90523 w 8393514"/>
              <a:gd name="connsiteY24-3128" fmla="*/ 743882 h 1521359"/>
              <a:gd name="connsiteX25-3129" fmla="*/ 22895 w 8393514"/>
              <a:gd name="connsiteY25-3130" fmla="*/ 282872 h 1521359"/>
              <a:gd name="connsiteX26-3131" fmla="*/ 33026 w 8393514"/>
              <a:gd name="connsiteY26-3132" fmla="*/ 258972 h 1521359"/>
              <a:gd name="connsiteX27-3133" fmla="*/ 94142 w 8393514"/>
              <a:gd name="connsiteY27-3134" fmla="*/ 258972 h 1521359"/>
              <a:gd name="connsiteX28-3135" fmla="*/ 76235 w 8393514"/>
              <a:gd name="connsiteY28-3136" fmla="*/ 300970 h 1521359"/>
              <a:gd name="connsiteX29-3137" fmla="*/ 140053 w 8393514"/>
              <a:gd name="connsiteY29-3138" fmla="*/ 717212 h 1521359"/>
              <a:gd name="connsiteX30-3139" fmla="*/ 2361283 w 8393514"/>
              <a:gd name="connsiteY30-3140" fmla="*/ 931525 h 1521359"/>
              <a:gd name="connsiteX31-3141" fmla="*/ 2361890 w 8393514"/>
              <a:gd name="connsiteY31-3142" fmla="*/ 933870 h 1521359"/>
              <a:gd name="connsiteX32-3143" fmla="*/ 2418393 w 8393514"/>
              <a:gd name="connsiteY32-3144" fmla="*/ 918228 h 1521359"/>
              <a:gd name="connsiteX33-3145" fmla="*/ 3300486 w 8393514"/>
              <a:gd name="connsiteY33-3146" fmla="*/ 710073 h 1521359"/>
              <a:gd name="connsiteX34-3147" fmla="*/ 4213357 w 8393514"/>
              <a:gd name="connsiteY34-3148" fmla="*/ 714228 h 1521359"/>
              <a:gd name="connsiteX35-3149" fmla="*/ 4437569 w 8393514"/>
              <a:gd name="connsiteY35-3150" fmla="*/ 1132024 h 1521359"/>
              <a:gd name="connsiteX36-3151" fmla="*/ 4631568 w 8393514"/>
              <a:gd name="connsiteY36-3152" fmla="*/ 1452075 h 1521359"/>
              <a:gd name="connsiteX37-3153" fmla="*/ 5382034 w 8393514"/>
              <a:gd name="connsiteY37-3154" fmla="*/ 912317 h 1521359"/>
              <a:gd name="connsiteX38-3155" fmla="*/ 5554727 w 8393514"/>
              <a:gd name="connsiteY38-3156" fmla="*/ 729927 h 1521359"/>
              <a:gd name="connsiteX39-3157" fmla="*/ 5681246 w 8393514"/>
              <a:gd name="connsiteY39-3158" fmla="*/ 600639 h 1521359"/>
              <a:gd name="connsiteX40-3159" fmla="*/ 6613510 w 8393514"/>
              <a:gd name="connsiteY40-3160" fmla="*/ 1293 h 1521359"/>
              <a:gd name="connsiteX0-3161" fmla="*/ 6613510 w 8393514"/>
              <a:gd name="connsiteY0-3162" fmla="*/ 1293 h 1521359"/>
              <a:gd name="connsiteX1-3163" fmla="*/ 6625977 w 8393514"/>
              <a:gd name="connsiteY1-3164" fmla="*/ 1293 h 1521359"/>
              <a:gd name="connsiteX2-3165" fmla="*/ 7062175 w 8393514"/>
              <a:gd name="connsiteY2-3166" fmla="*/ 576587 h 1521359"/>
              <a:gd name="connsiteX3-3167" fmla="*/ 7221629 w 8393514"/>
              <a:gd name="connsiteY3-3168" fmla="*/ 900773 h 1521359"/>
              <a:gd name="connsiteX4-3169" fmla="*/ 8348876 w 8393514"/>
              <a:gd name="connsiteY4-3170" fmla="*/ 667115 h 1521359"/>
              <a:gd name="connsiteX5-3171" fmla="*/ 8393514 w 8393514"/>
              <a:gd name="connsiteY5-3172" fmla="*/ 715705 h 1521359"/>
              <a:gd name="connsiteX6-3173" fmla="*/ 7211471 w 8393514"/>
              <a:gd name="connsiteY6-3174" fmla="*/ 960338 h 1521359"/>
              <a:gd name="connsiteX7-3175" fmla="*/ 7023079 w 8393514"/>
              <a:gd name="connsiteY7-3176" fmla="*/ 601100 h 1521359"/>
              <a:gd name="connsiteX8-3177" fmla="*/ 6625054 w 8393514"/>
              <a:gd name="connsiteY8-3178" fmla="*/ 61782 h 1521359"/>
              <a:gd name="connsiteX9-3179" fmla="*/ 6613972 w 8393514"/>
              <a:gd name="connsiteY9-3180" fmla="*/ 61782 h 1521359"/>
              <a:gd name="connsiteX10-3181" fmla="*/ 5725111 w 8393514"/>
              <a:gd name="connsiteY10-3182" fmla="*/ 642196 h 1521359"/>
              <a:gd name="connsiteX11-3183" fmla="*/ 5596746 w 8393514"/>
              <a:gd name="connsiteY11-3184" fmla="*/ 773793 h 1521359"/>
              <a:gd name="connsiteX12-3185" fmla="*/ 5426824 w 8393514"/>
              <a:gd name="connsiteY12-3186" fmla="*/ 952950 h 1521359"/>
              <a:gd name="connsiteX13-3187" fmla="*/ 5037572 w 8393514"/>
              <a:gd name="connsiteY13-3188" fmla="*/ 1343587 h 1521359"/>
              <a:gd name="connsiteX14-3189" fmla="*/ 4680181 w 8393514"/>
              <a:gd name="connsiteY14-3190" fmla="*/ 1521359 h 1521359"/>
              <a:gd name="connsiteX15-3191" fmla="*/ 4637239 w 8393514"/>
              <a:gd name="connsiteY15-3192" fmla="*/ 1517203 h 1521359"/>
              <a:gd name="connsiteX16-3193" fmla="*/ 4405443 w 8393514"/>
              <a:gd name="connsiteY16-3194" fmla="*/ 1173665 h 1521359"/>
              <a:gd name="connsiteX17-3195" fmla="*/ 4179650 w 8393514"/>
              <a:gd name="connsiteY17-3196" fmla="*/ 764096 h 1521359"/>
              <a:gd name="connsiteX18-3197" fmla="*/ 3311567 w 8393514"/>
              <a:gd name="connsiteY18-3198" fmla="*/ 769176 h 1521359"/>
              <a:gd name="connsiteX19-3199" fmla="*/ 2360834 w 8393514"/>
              <a:gd name="connsiteY19-3200" fmla="*/ 996354 h 1521359"/>
              <a:gd name="connsiteX20-3201" fmla="*/ 2342497 w 8393514"/>
              <a:gd name="connsiteY20-3202" fmla="*/ 994126 h 1521359"/>
              <a:gd name="connsiteX21-3203" fmla="*/ 2126238 w 8393514"/>
              <a:gd name="connsiteY21-3204" fmla="*/ 1042224 h 1521359"/>
              <a:gd name="connsiteX22-3205" fmla="*/ 1317343 w 8393514"/>
              <a:gd name="connsiteY22-3206" fmla="*/ 1115357 h 1521359"/>
              <a:gd name="connsiteX23-3207" fmla="*/ 1009685 w 8393514"/>
              <a:gd name="connsiteY23-3208" fmla="*/ 1103927 h 1521359"/>
              <a:gd name="connsiteX24-3209" fmla="*/ 90523 w 8393514"/>
              <a:gd name="connsiteY24-3210" fmla="*/ 743882 h 1521359"/>
              <a:gd name="connsiteX25-3211" fmla="*/ 22895 w 8393514"/>
              <a:gd name="connsiteY25-3212" fmla="*/ 282872 h 1521359"/>
              <a:gd name="connsiteX26-3213" fmla="*/ 33026 w 8393514"/>
              <a:gd name="connsiteY26-3214" fmla="*/ 258972 h 1521359"/>
              <a:gd name="connsiteX27-3215" fmla="*/ 94142 w 8393514"/>
              <a:gd name="connsiteY27-3216" fmla="*/ 258972 h 1521359"/>
              <a:gd name="connsiteX28-3217" fmla="*/ 76235 w 8393514"/>
              <a:gd name="connsiteY28-3218" fmla="*/ 300970 h 1521359"/>
              <a:gd name="connsiteX29-3219" fmla="*/ 140053 w 8393514"/>
              <a:gd name="connsiteY29-3220" fmla="*/ 717212 h 1521359"/>
              <a:gd name="connsiteX30-3221" fmla="*/ 2361283 w 8393514"/>
              <a:gd name="connsiteY30-3222" fmla="*/ 931525 h 1521359"/>
              <a:gd name="connsiteX31-3223" fmla="*/ 2361890 w 8393514"/>
              <a:gd name="connsiteY31-3224" fmla="*/ 933870 h 1521359"/>
              <a:gd name="connsiteX32-3225" fmla="*/ 2418393 w 8393514"/>
              <a:gd name="connsiteY32-3226" fmla="*/ 918228 h 1521359"/>
              <a:gd name="connsiteX33-3227" fmla="*/ 3300486 w 8393514"/>
              <a:gd name="connsiteY33-3228" fmla="*/ 710073 h 1521359"/>
              <a:gd name="connsiteX34-3229" fmla="*/ 4213357 w 8393514"/>
              <a:gd name="connsiteY34-3230" fmla="*/ 714228 h 1521359"/>
              <a:gd name="connsiteX35-3231" fmla="*/ 4437569 w 8393514"/>
              <a:gd name="connsiteY35-3232" fmla="*/ 1132024 h 1521359"/>
              <a:gd name="connsiteX36-3233" fmla="*/ 4631568 w 8393514"/>
              <a:gd name="connsiteY36-3234" fmla="*/ 1452075 h 1521359"/>
              <a:gd name="connsiteX37-3235" fmla="*/ 5382034 w 8393514"/>
              <a:gd name="connsiteY37-3236" fmla="*/ 912317 h 1521359"/>
              <a:gd name="connsiteX38-3237" fmla="*/ 5554727 w 8393514"/>
              <a:gd name="connsiteY38-3238" fmla="*/ 729927 h 1521359"/>
              <a:gd name="connsiteX39-3239" fmla="*/ 5681246 w 8393514"/>
              <a:gd name="connsiteY39-3240" fmla="*/ 600639 h 1521359"/>
              <a:gd name="connsiteX40-3241" fmla="*/ 6613510 w 8393514"/>
              <a:gd name="connsiteY40-3242" fmla="*/ 1293 h 1521359"/>
              <a:gd name="connsiteX0-3243" fmla="*/ 6613510 w 8393514"/>
              <a:gd name="connsiteY0-3244" fmla="*/ 1293 h 1521359"/>
              <a:gd name="connsiteX1-3245" fmla="*/ 6625977 w 8393514"/>
              <a:gd name="connsiteY1-3246" fmla="*/ 1293 h 1521359"/>
              <a:gd name="connsiteX2-3247" fmla="*/ 7062175 w 8393514"/>
              <a:gd name="connsiteY2-3248" fmla="*/ 576587 h 1521359"/>
              <a:gd name="connsiteX3-3249" fmla="*/ 7221629 w 8393514"/>
              <a:gd name="connsiteY3-3250" fmla="*/ 900773 h 1521359"/>
              <a:gd name="connsiteX4-3251" fmla="*/ 8348876 w 8393514"/>
              <a:gd name="connsiteY4-3252" fmla="*/ 667115 h 1521359"/>
              <a:gd name="connsiteX5-3253" fmla="*/ 8393514 w 8393514"/>
              <a:gd name="connsiteY5-3254" fmla="*/ 715705 h 1521359"/>
              <a:gd name="connsiteX6-3255" fmla="*/ 7211471 w 8393514"/>
              <a:gd name="connsiteY6-3256" fmla="*/ 960338 h 1521359"/>
              <a:gd name="connsiteX7-3257" fmla="*/ 7023079 w 8393514"/>
              <a:gd name="connsiteY7-3258" fmla="*/ 601100 h 1521359"/>
              <a:gd name="connsiteX8-3259" fmla="*/ 6625054 w 8393514"/>
              <a:gd name="connsiteY8-3260" fmla="*/ 61782 h 1521359"/>
              <a:gd name="connsiteX9-3261" fmla="*/ 6613972 w 8393514"/>
              <a:gd name="connsiteY9-3262" fmla="*/ 61782 h 1521359"/>
              <a:gd name="connsiteX10-3263" fmla="*/ 5725111 w 8393514"/>
              <a:gd name="connsiteY10-3264" fmla="*/ 642196 h 1521359"/>
              <a:gd name="connsiteX11-3265" fmla="*/ 5596746 w 8393514"/>
              <a:gd name="connsiteY11-3266" fmla="*/ 773793 h 1521359"/>
              <a:gd name="connsiteX12-3267" fmla="*/ 5426824 w 8393514"/>
              <a:gd name="connsiteY12-3268" fmla="*/ 952950 h 1521359"/>
              <a:gd name="connsiteX13-3269" fmla="*/ 5037572 w 8393514"/>
              <a:gd name="connsiteY13-3270" fmla="*/ 1343587 h 1521359"/>
              <a:gd name="connsiteX14-3271" fmla="*/ 4680181 w 8393514"/>
              <a:gd name="connsiteY14-3272" fmla="*/ 1521359 h 1521359"/>
              <a:gd name="connsiteX15-3273" fmla="*/ 4637239 w 8393514"/>
              <a:gd name="connsiteY15-3274" fmla="*/ 1517203 h 1521359"/>
              <a:gd name="connsiteX16-3275" fmla="*/ 4405443 w 8393514"/>
              <a:gd name="connsiteY16-3276" fmla="*/ 1173665 h 1521359"/>
              <a:gd name="connsiteX17-3277" fmla="*/ 4179650 w 8393514"/>
              <a:gd name="connsiteY17-3278" fmla="*/ 764096 h 1521359"/>
              <a:gd name="connsiteX18-3279" fmla="*/ 3311567 w 8393514"/>
              <a:gd name="connsiteY18-3280" fmla="*/ 769176 h 1521359"/>
              <a:gd name="connsiteX19-3281" fmla="*/ 2360834 w 8393514"/>
              <a:gd name="connsiteY19-3282" fmla="*/ 996354 h 1521359"/>
              <a:gd name="connsiteX20-3283" fmla="*/ 2342497 w 8393514"/>
              <a:gd name="connsiteY20-3284" fmla="*/ 994126 h 1521359"/>
              <a:gd name="connsiteX21-3285" fmla="*/ 2126238 w 8393514"/>
              <a:gd name="connsiteY21-3286" fmla="*/ 1042224 h 1521359"/>
              <a:gd name="connsiteX22-3287" fmla="*/ 1317343 w 8393514"/>
              <a:gd name="connsiteY22-3288" fmla="*/ 1115357 h 1521359"/>
              <a:gd name="connsiteX23-3289" fmla="*/ 1009685 w 8393514"/>
              <a:gd name="connsiteY23-3290" fmla="*/ 1103927 h 1521359"/>
              <a:gd name="connsiteX24-3291" fmla="*/ 90523 w 8393514"/>
              <a:gd name="connsiteY24-3292" fmla="*/ 743882 h 1521359"/>
              <a:gd name="connsiteX25-3293" fmla="*/ 22895 w 8393514"/>
              <a:gd name="connsiteY25-3294" fmla="*/ 282872 h 1521359"/>
              <a:gd name="connsiteX26-3295" fmla="*/ 33026 w 8393514"/>
              <a:gd name="connsiteY26-3296" fmla="*/ 258972 h 1521359"/>
              <a:gd name="connsiteX27-3297" fmla="*/ 94142 w 8393514"/>
              <a:gd name="connsiteY27-3298" fmla="*/ 258972 h 1521359"/>
              <a:gd name="connsiteX28-3299" fmla="*/ 76235 w 8393514"/>
              <a:gd name="connsiteY28-3300" fmla="*/ 300970 h 1521359"/>
              <a:gd name="connsiteX29-3301" fmla="*/ 140053 w 8393514"/>
              <a:gd name="connsiteY29-3302" fmla="*/ 717212 h 1521359"/>
              <a:gd name="connsiteX30-3303" fmla="*/ 2361283 w 8393514"/>
              <a:gd name="connsiteY30-3304" fmla="*/ 931525 h 1521359"/>
              <a:gd name="connsiteX31-3305" fmla="*/ 2361890 w 8393514"/>
              <a:gd name="connsiteY31-3306" fmla="*/ 933870 h 1521359"/>
              <a:gd name="connsiteX32-3307" fmla="*/ 2418393 w 8393514"/>
              <a:gd name="connsiteY32-3308" fmla="*/ 918228 h 1521359"/>
              <a:gd name="connsiteX33-3309" fmla="*/ 3300486 w 8393514"/>
              <a:gd name="connsiteY33-3310" fmla="*/ 710073 h 1521359"/>
              <a:gd name="connsiteX34-3311" fmla="*/ 4213357 w 8393514"/>
              <a:gd name="connsiteY34-3312" fmla="*/ 714228 h 1521359"/>
              <a:gd name="connsiteX35-3313" fmla="*/ 4437569 w 8393514"/>
              <a:gd name="connsiteY35-3314" fmla="*/ 1132024 h 1521359"/>
              <a:gd name="connsiteX36-3315" fmla="*/ 4631568 w 8393514"/>
              <a:gd name="connsiteY36-3316" fmla="*/ 1452075 h 1521359"/>
              <a:gd name="connsiteX37-3317" fmla="*/ 5382034 w 8393514"/>
              <a:gd name="connsiteY37-3318" fmla="*/ 912317 h 1521359"/>
              <a:gd name="connsiteX38-3319" fmla="*/ 5681246 w 8393514"/>
              <a:gd name="connsiteY38-3320" fmla="*/ 600639 h 1521359"/>
              <a:gd name="connsiteX39-3321" fmla="*/ 6613510 w 8393514"/>
              <a:gd name="connsiteY39-3322" fmla="*/ 1293 h 1521359"/>
              <a:gd name="connsiteX0-3323" fmla="*/ 6613510 w 8393514"/>
              <a:gd name="connsiteY0-3324" fmla="*/ 1293 h 1521359"/>
              <a:gd name="connsiteX1-3325" fmla="*/ 6625977 w 8393514"/>
              <a:gd name="connsiteY1-3326" fmla="*/ 1293 h 1521359"/>
              <a:gd name="connsiteX2-3327" fmla="*/ 7062175 w 8393514"/>
              <a:gd name="connsiteY2-3328" fmla="*/ 576587 h 1521359"/>
              <a:gd name="connsiteX3-3329" fmla="*/ 7221629 w 8393514"/>
              <a:gd name="connsiteY3-3330" fmla="*/ 900773 h 1521359"/>
              <a:gd name="connsiteX4-3331" fmla="*/ 8348876 w 8393514"/>
              <a:gd name="connsiteY4-3332" fmla="*/ 667115 h 1521359"/>
              <a:gd name="connsiteX5-3333" fmla="*/ 8393514 w 8393514"/>
              <a:gd name="connsiteY5-3334" fmla="*/ 715705 h 1521359"/>
              <a:gd name="connsiteX6-3335" fmla="*/ 7211471 w 8393514"/>
              <a:gd name="connsiteY6-3336" fmla="*/ 960338 h 1521359"/>
              <a:gd name="connsiteX7-3337" fmla="*/ 7023079 w 8393514"/>
              <a:gd name="connsiteY7-3338" fmla="*/ 601100 h 1521359"/>
              <a:gd name="connsiteX8-3339" fmla="*/ 6625054 w 8393514"/>
              <a:gd name="connsiteY8-3340" fmla="*/ 61782 h 1521359"/>
              <a:gd name="connsiteX9-3341" fmla="*/ 6613972 w 8393514"/>
              <a:gd name="connsiteY9-3342" fmla="*/ 61782 h 1521359"/>
              <a:gd name="connsiteX10-3343" fmla="*/ 5725111 w 8393514"/>
              <a:gd name="connsiteY10-3344" fmla="*/ 642196 h 1521359"/>
              <a:gd name="connsiteX11-3345" fmla="*/ 5596746 w 8393514"/>
              <a:gd name="connsiteY11-3346" fmla="*/ 773793 h 1521359"/>
              <a:gd name="connsiteX12-3347" fmla="*/ 5426824 w 8393514"/>
              <a:gd name="connsiteY12-3348" fmla="*/ 952950 h 1521359"/>
              <a:gd name="connsiteX13-3349" fmla="*/ 5037572 w 8393514"/>
              <a:gd name="connsiteY13-3350" fmla="*/ 1343587 h 1521359"/>
              <a:gd name="connsiteX14-3351" fmla="*/ 4680181 w 8393514"/>
              <a:gd name="connsiteY14-3352" fmla="*/ 1521359 h 1521359"/>
              <a:gd name="connsiteX15-3353" fmla="*/ 4637239 w 8393514"/>
              <a:gd name="connsiteY15-3354" fmla="*/ 1517203 h 1521359"/>
              <a:gd name="connsiteX16-3355" fmla="*/ 4405443 w 8393514"/>
              <a:gd name="connsiteY16-3356" fmla="*/ 1173665 h 1521359"/>
              <a:gd name="connsiteX17-3357" fmla="*/ 4179650 w 8393514"/>
              <a:gd name="connsiteY17-3358" fmla="*/ 764096 h 1521359"/>
              <a:gd name="connsiteX18-3359" fmla="*/ 3311567 w 8393514"/>
              <a:gd name="connsiteY18-3360" fmla="*/ 769176 h 1521359"/>
              <a:gd name="connsiteX19-3361" fmla="*/ 2360834 w 8393514"/>
              <a:gd name="connsiteY19-3362" fmla="*/ 996354 h 1521359"/>
              <a:gd name="connsiteX20-3363" fmla="*/ 2342497 w 8393514"/>
              <a:gd name="connsiteY20-3364" fmla="*/ 994126 h 1521359"/>
              <a:gd name="connsiteX21-3365" fmla="*/ 2126238 w 8393514"/>
              <a:gd name="connsiteY21-3366" fmla="*/ 1042224 h 1521359"/>
              <a:gd name="connsiteX22-3367" fmla="*/ 1317343 w 8393514"/>
              <a:gd name="connsiteY22-3368" fmla="*/ 1115357 h 1521359"/>
              <a:gd name="connsiteX23-3369" fmla="*/ 1009685 w 8393514"/>
              <a:gd name="connsiteY23-3370" fmla="*/ 1103927 h 1521359"/>
              <a:gd name="connsiteX24-3371" fmla="*/ 90523 w 8393514"/>
              <a:gd name="connsiteY24-3372" fmla="*/ 743882 h 1521359"/>
              <a:gd name="connsiteX25-3373" fmla="*/ 22895 w 8393514"/>
              <a:gd name="connsiteY25-3374" fmla="*/ 282872 h 1521359"/>
              <a:gd name="connsiteX26-3375" fmla="*/ 33026 w 8393514"/>
              <a:gd name="connsiteY26-3376" fmla="*/ 258972 h 1521359"/>
              <a:gd name="connsiteX27-3377" fmla="*/ 94142 w 8393514"/>
              <a:gd name="connsiteY27-3378" fmla="*/ 258972 h 1521359"/>
              <a:gd name="connsiteX28-3379" fmla="*/ 76235 w 8393514"/>
              <a:gd name="connsiteY28-3380" fmla="*/ 300970 h 1521359"/>
              <a:gd name="connsiteX29-3381" fmla="*/ 140053 w 8393514"/>
              <a:gd name="connsiteY29-3382" fmla="*/ 717212 h 1521359"/>
              <a:gd name="connsiteX30-3383" fmla="*/ 2361283 w 8393514"/>
              <a:gd name="connsiteY30-3384" fmla="*/ 931525 h 1521359"/>
              <a:gd name="connsiteX31-3385" fmla="*/ 2361890 w 8393514"/>
              <a:gd name="connsiteY31-3386" fmla="*/ 933870 h 1521359"/>
              <a:gd name="connsiteX32-3387" fmla="*/ 2418393 w 8393514"/>
              <a:gd name="connsiteY32-3388" fmla="*/ 918228 h 1521359"/>
              <a:gd name="connsiteX33-3389" fmla="*/ 3300486 w 8393514"/>
              <a:gd name="connsiteY33-3390" fmla="*/ 710073 h 1521359"/>
              <a:gd name="connsiteX34-3391" fmla="*/ 4213357 w 8393514"/>
              <a:gd name="connsiteY34-3392" fmla="*/ 714228 h 1521359"/>
              <a:gd name="connsiteX35-3393" fmla="*/ 4437569 w 8393514"/>
              <a:gd name="connsiteY35-3394" fmla="*/ 1132024 h 1521359"/>
              <a:gd name="connsiteX36-3395" fmla="*/ 4631568 w 8393514"/>
              <a:gd name="connsiteY36-3396" fmla="*/ 1452075 h 1521359"/>
              <a:gd name="connsiteX37-3397" fmla="*/ 5382034 w 8393514"/>
              <a:gd name="connsiteY37-3398" fmla="*/ 912317 h 1521359"/>
              <a:gd name="connsiteX38-3399" fmla="*/ 5681246 w 8393514"/>
              <a:gd name="connsiteY38-3400" fmla="*/ 600639 h 1521359"/>
              <a:gd name="connsiteX39-3401" fmla="*/ 6613510 w 8393514"/>
              <a:gd name="connsiteY39-3402" fmla="*/ 1293 h 1521359"/>
              <a:gd name="connsiteX0-3403" fmla="*/ 6613510 w 8393514"/>
              <a:gd name="connsiteY0-3404" fmla="*/ 1293 h 1521359"/>
              <a:gd name="connsiteX1-3405" fmla="*/ 6625977 w 8393514"/>
              <a:gd name="connsiteY1-3406" fmla="*/ 1293 h 1521359"/>
              <a:gd name="connsiteX2-3407" fmla="*/ 7062175 w 8393514"/>
              <a:gd name="connsiteY2-3408" fmla="*/ 576587 h 1521359"/>
              <a:gd name="connsiteX3-3409" fmla="*/ 7221629 w 8393514"/>
              <a:gd name="connsiteY3-3410" fmla="*/ 900773 h 1521359"/>
              <a:gd name="connsiteX4-3411" fmla="*/ 8348876 w 8393514"/>
              <a:gd name="connsiteY4-3412" fmla="*/ 667115 h 1521359"/>
              <a:gd name="connsiteX5-3413" fmla="*/ 8393514 w 8393514"/>
              <a:gd name="connsiteY5-3414" fmla="*/ 715705 h 1521359"/>
              <a:gd name="connsiteX6-3415" fmla="*/ 7211471 w 8393514"/>
              <a:gd name="connsiteY6-3416" fmla="*/ 960338 h 1521359"/>
              <a:gd name="connsiteX7-3417" fmla="*/ 7023079 w 8393514"/>
              <a:gd name="connsiteY7-3418" fmla="*/ 601100 h 1521359"/>
              <a:gd name="connsiteX8-3419" fmla="*/ 6625054 w 8393514"/>
              <a:gd name="connsiteY8-3420" fmla="*/ 61782 h 1521359"/>
              <a:gd name="connsiteX9-3421" fmla="*/ 6613972 w 8393514"/>
              <a:gd name="connsiteY9-3422" fmla="*/ 61782 h 1521359"/>
              <a:gd name="connsiteX10-3423" fmla="*/ 5725111 w 8393514"/>
              <a:gd name="connsiteY10-3424" fmla="*/ 642196 h 1521359"/>
              <a:gd name="connsiteX11-3425" fmla="*/ 5596746 w 8393514"/>
              <a:gd name="connsiteY11-3426" fmla="*/ 773793 h 1521359"/>
              <a:gd name="connsiteX12-3427" fmla="*/ 5426824 w 8393514"/>
              <a:gd name="connsiteY12-3428" fmla="*/ 952950 h 1521359"/>
              <a:gd name="connsiteX13-3429" fmla="*/ 5037572 w 8393514"/>
              <a:gd name="connsiteY13-3430" fmla="*/ 1343587 h 1521359"/>
              <a:gd name="connsiteX14-3431" fmla="*/ 4680181 w 8393514"/>
              <a:gd name="connsiteY14-3432" fmla="*/ 1521359 h 1521359"/>
              <a:gd name="connsiteX15-3433" fmla="*/ 4637239 w 8393514"/>
              <a:gd name="connsiteY15-3434" fmla="*/ 1517203 h 1521359"/>
              <a:gd name="connsiteX16-3435" fmla="*/ 4405443 w 8393514"/>
              <a:gd name="connsiteY16-3436" fmla="*/ 1173665 h 1521359"/>
              <a:gd name="connsiteX17-3437" fmla="*/ 4179650 w 8393514"/>
              <a:gd name="connsiteY17-3438" fmla="*/ 764096 h 1521359"/>
              <a:gd name="connsiteX18-3439" fmla="*/ 3311567 w 8393514"/>
              <a:gd name="connsiteY18-3440" fmla="*/ 769176 h 1521359"/>
              <a:gd name="connsiteX19-3441" fmla="*/ 2360834 w 8393514"/>
              <a:gd name="connsiteY19-3442" fmla="*/ 996354 h 1521359"/>
              <a:gd name="connsiteX20-3443" fmla="*/ 2342497 w 8393514"/>
              <a:gd name="connsiteY20-3444" fmla="*/ 994126 h 1521359"/>
              <a:gd name="connsiteX21-3445" fmla="*/ 2126238 w 8393514"/>
              <a:gd name="connsiteY21-3446" fmla="*/ 1042224 h 1521359"/>
              <a:gd name="connsiteX22-3447" fmla="*/ 1317343 w 8393514"/>
              <a:gd name="connsiteY22-3448" fmla="*/ 1115357 h 1521359"/>
              <a:gd name="connsiteX23-3449" fmla="*/ 1009685 w 8393514"/>
              <a:gd name="connsiteY23-3450" fmla="*/ 1103927 h 1521359"/>
              <a:gd name="connsiteX24-3451" fmla="*/ 90523 w 8393514"/>
              <a:gd name="connsiteY24-3452" fmla="*/ 743882 h 1521359"/>
              <a:gd name="connsiteX25-3453" fmla="*/ 22895 w 8393514"/>
              <a:gd name="connsiteY25-3454" fmla="*/ 282872 h 1521359"/>
              <a:gd name="connsiteX26-3455" fmla="*/ 33026 w 8393514"/>
              <a:gd name="connsiteY26-3456" fmla="*/ 258972 h 1521359"/>
              <a:gd name="connsiteX27-3457" fmla="*/ 94142 w 8393514"/>
              <a:gd name="connsiteY27-3458" fmla="*/ 258972 h 1521359"/>
              <a:gd name="connsiteX28-3459" fmla="*/ 76235 w 8393514"/>
              <a:gd name="connsiteY28-3460" fmla="*/ 300970 h 1521359"/>
              <a:gd name="connsiteX29-3461" fmla="*/ 140053 w 8393514"/>
              <a:gd name="connsiteY29-3462" fmla="*/ 717212 h 1521359"/>
              <a:gd name="connsiteX30-3463" fmla="*/ 2361283 w 8393514"/>
              <a:gd name="connsiteY30-3464" fmla="*/ 931525 h 1521359"/>
              <a:gd name="connsiteX31-3465" fmla="*/ 2361890 w 8393514"/>
              <a:gd name="connsiteY31-3466" fmla="*/ 933870 h 1521359"/>
              <a:gd name="connsiteX32-3467" fmla="*/ 2418393 w 8393514"/>
              <a:gd name="connsiteY32-3468" fmla="*/ 918228 h 1521359"/>
              <a:gd name="connsiteX33-3469" fmla="*/ 3300486 w 8393514"/>
              <a:gd name="connsiteY33-3470" fmla="*/ 710073 h 1521359"/>
              <a:gd name="connsiteX34-3471" fmla="*/ 4213357 w 8393514"/>
              <a:gd name="connsiteY34-3472" fmla="*/ 714228 h 1521359"/>
              <a:gd name="connsiteX35-3473" fmla="*/ 4437569 w 8393514"/>
              <a:gd name="connsiteY35-3474" fmla="*/ 1132024 h 1521359"/>
              <a:gd name="connsiteX36-3475" fmla="*/ 4631568 w 8393514"/>
              <a:gd name="connsiteY36-3476" fmla="*/ 1452075 h 1521359"/>
              <a:gd name="connsiteX37-3477" fmla="*/ 5382034 w 8393514"/>
              <a:gd name="connsiteY37-3478" fmla="*/ 912317 h 1521359"/>
              <a:gd name="connsiteX38-3479" fmla="*/ 5681246 w 8393514"/>
              <a:gd name="connsiteY38-3480" fmla="*/ 600639 h 1521359"/>
              <a:gd name="connsiteX39-3481" fmla="*/ 6613510 w 8393514"/>
              <a:gd name="connsiteY39-3482" fmla="*/ 1293 h 1521359"/>
              <a:gd name="connsiteX0-3483" fmla="*/ 6613510 w 8393514"/>
              <a:gd name="connsiteY0-3484" fmla="*/ 1293 h 1521359"/>
              <a:gd name="connsiteX1-3485" fmla="*/ 6625977 w 8393514"/>
              <a:gd name="connsiteY1-3486" fmla="*/ 1293 h 1521359"/>
              <a:gd name="connsiteX2-3487" fmla="*/ 7062175 w 8393514"/>
              <a:gd name="connsiteY2-3488" fmla="*/ 576587 h 1521359"/>
              <a:gd name="connsiteX3-3489" fmla="*/ 7221629 w 8393514"/>
              <a:gd name="connsiteY3-3490" fmla="*/ 900773 h 1521359"/>
              <a:gd name="connsiteX4-3491" fmla="*/ 8348876 w 8393514"/>
              <a:gd name="connsiteY4-3492" fmla="*/ 667115 h 1521359"/>
              <a:gd name="connsiteX5-3493" fmla="*/ 8393514 w 8393514"/>
              <a:gd name="connsiteY5-3494" fmla="*/ 715705 h 1521359"/>
              <a:gd name="connsiteX6-3495" fmla="*/ 7211471 w 8393514"/>
              <a:gd name="connsiteY6-3496" fmla="*/ 960338 h 1521359"/>
              <a:gd name="connsiteX7-3497" fmla="*/ 7023079 w 8393514"/>
              <a:gd name="connsiteY7-3498" fmla="*/ 601100 h 1521359"/>
              <a:gd name="connsiteX8-3499" fmla="*/ 6625054 w 8393514"/>
              <a:gd name="connsiteY8-3500" fmla="*/ 61782 h 1521359"/>
              <a:gd name="connsiteX9-3501" fmla="*/ 6613972 w 8393514"/>
              <a:gd name="connsiteY9-3502" fmla="*/ 61782 h 1521359"/>
              <a:gd name="connsiteX10-3503" fmla="*/ 5725111 w 8393514"/>
              <a:gd name="connsiteY10-3504" fmla="*/ 642196 h 1521359"/>
              <a:gd name="connsiteX11-3505" fmla="*/ 5596746 w 8393514"/>
              <a:gd name="connsiteY11-3506" fmla="*/ 773793 h 1521359"/>
              <a:gd name="connsiteX12-3507" fmla="*/ 5426824 w 8393514"/>
              <a:gd name="connsiteY12-3508" fmla="*/ 952950 h 1521359"/>
              <a:gd name="connsiteX13-3509" fmla="*/ 5037572 w 8393514"/>
              <a:gd name="connsiteY13-3510" fmla="*/ 1343587 h 1521359"/>
              <a:gd name="connsiteX14-3511" fmla="*/ 4680181 w 8393514"/>
              <a:gd name="connsiteY14-3512" fmla="*/ 1521359 h 1521359"/>
              <a:gd name="connsiteX15-3513" fmla="*/ 4637239 w 8393514"/>
              <a:gd name="connsiteY15-3514" fmla="*/ 1517203 h 1521359"/>
              <a:gd name="connsiteX16-3515" fmla="*/ 4405443 w 8393514"/>
              <a:gd name="connsiteY16-3516" fmla="*/ 1173665 h 1521359"/>
              <a:gd name="connsiteX17-3517" fmla="*/ 4179650 w 8393514"/>
              <a:gd name="connsiteY17-3518" fmla="*/ 764096 h 1521359"/>
              <a:gd name="connsiteX18-3519" fmla="*/ 3311567 w 8393514"/>
              <a:gd name="connsiteY18-3520" fmla="*/ 769176 h 1521359"/>
              <a:gd name="connsiteX19-3521" fmla="*/ 2360834 w 8393514"/>
              <a:gd name="connsiteY19-3522" fmla="*/ 996354 h 1521359"/>
              <a:gd name="connsiteX20-3523" fmla="*/ 2342497 w 8393514"/>
              <a:gd name="connsiteY20-3524" fmla="*/ 994126 h 1521359"/>
              <a:gd name="connsiteX21-3525" fmla="*/ 2126238 w 8393514"/>
              <a:gd name="connsiteY21-3526" fmla="*/ 1042224 h 1521359"/>
              <a:gd name="connsiteX22-3527" fmla="*/ 1317343 w 8393514"/>
              <a:gd name="connsiteY22-3528" fmla="*/ 1115357 h 1521359"/>
              <a:gd name="connsiteX23-3529" fmla="*/ 1009685 w 8393514"/>
              <a:gd name="connsiteY23-3530" fmla="*/ 1103927 h 1521359"/>
              <a:gd name="connsiteX24-3531" fmla="*/ 90523 w 8393514"/>
              <a:gd name="connsiteY24-3532" fmla="*/ 743882 h 1521359"/>
              <a:gd name="connsiteX25-3533" fmla="*/ 22895 w 8393514"/>
              <a:gd name="connsiteY25-3534" fmla="*/ 282872 h 1521359"/>
              <a:gd name="connsiteX26-3535" fmla="*/ 33026 w 8393514"/>
              <a:gd name="connsiteY26-3536" fmla="*/ 258972 h 1521359"/>
              <a:gd name="connsiteX27-3537" fmla="*/ 94142 w 8393514"/>
              <a:gd name="connsiteY27-3538" fmla="*/ 258972 h 1521359"/>
              <a:gd name="connsiteX28-3539" fmla="*/ 140053 w 8393514"/>
              <a:gd name="connsiteY28-3540" fmla="*/ 717212 h 1521359"/>
              <a:gd name="connsiteX29-3541" fmla="*/ 2361283 w 8393514"/>
              <a:gd name="connsiteY29-3542" fmla="*/ 931525 h 1521359"/>
              <a:gd name="connsiteX30-3543" fmla="*/ 2361890 w 8393514"/>
              <a:gd name="connsiteY30-3544" fmla="*/ 933870 h 1521359"/>
              <a:gd name="connsiteX31-3545" fmla="*/ 2418393 w 8393514"/>
              <a:gd name="connsiteY31-3546" fmla="*/ 918228 h 1521359"/>
              <a:gd name="connsiteX32-3547" fmla="*/ 3300486 w 8393514"/>
              <a:gd name="connsiteY32-3548" fmla="*/ 710073 h 1521359"/>
              <a:gd name="connsiteX33-3549" fmla="*/ 4213357 w 8393514"/>
              <a:gd name="connsiteY33-3550" fmla="*/ 714228 h 1521359"/>
              <a:gd name="connsiteX34-3551" fmla="*/ 4437569 w 8393514"/>
              <a:gd name="connsiteY34-3552" fmla="*/ 1132024 h 1521359"/>
              <a:gd name="connsiteX35-3553" fmla="*/ 4631568 w 8393514"/>
              <a:gd name="connsiteY35-3554" fmla="*/ 1452075 h 1521359"/>
              <a:gd name="connsiteX36-3555" fmla="*/ 5382034 w 8393514"/>
              <a:gd name="connsiteY36-3556" fmla="*/ 912317 h 1521359"/>
              <a:gd name="connsiteX37-3557" fmla="*/ 5681246 w 8393514"/>
              <a:gd name="connsiteY37-3558" fmla="*/ 600639 h 1521359"/>
              <a:gd name="connsiteX38-3559" fmla="*/ 6613510 w 8393514"/>
              <a:gd name="connsiteY38-3560" fmla="*/ 1293 h 1521359"/>
              <a:gd name="connsiteX0-3561" fmla="*/ 6625404 w 8405408"/>
              <a:gd name="connsiteY0-3562" fmla="*/ 311945 h 1832011"/>
              <a:gd name="connsiteX1-3563" fmla="*/ 6637871 w 8405408"/>
              <a:gd name="connsiteY1-3564" fmla="*/ 311945 h 1832011"/>
              <a:gd name="connsiteX2-3565" fmla="*/ 7074069 w 8405408"/>
              <a:gd name="connsiteY2-3566" fmla="*/ 887239 h 1832011"/>
              <a:gd name="connsiteX3-3567" fmla="*/ 7233523 w 8405408"/>
              <a:gd name="connsiteY3-3568" fmla="*/ 1211425 h 1832011"/>
              <a:gd name="connsiteX4-3569" fmla="*/ 8360770 w 8405408"/>
              <a:gd name="connsiteY4-3570" fmla="*/ 977767 h 1832011"/>
              <a:gd name="connsiteX5-3571" fmla="*/ 8405408 w 8405408"/>
              <a:gd name="connsiteY5-3572" fmla="*/ 1026357 h 1832011"/>
              <a:gd name="connsiteX6-3573" fmla="*/ 7223365 w 8405408"/>
              <a:gd name="connsiteY6-3574" fmla="*/ 1270990 h 1832011"/>
              <a:gd name="connsiteX7-3575" fmla="*/ 7034973 w 8405408"/>
              <a:gd name="connsiteY7-3576" fmla="*/ 911752 h 1832011"/>
              <a:gd name="connsiteX8-3577" fmla="*/ 6636948 w 8405408"/>
              <a:gd name="connsiteY8-3578" fmla="*/ 372434 h 1832011"/>
              <a:gd name="connsiteX9-3579" fmla="*/ 6625866 w 8405408"/>
              <a:gd name="connsiteY9-3580" fmla="*/ 372434 h 1832011"/>
              <a:gd name="connsiteX10-3581" fmla="*/ 5737005 w 8405408"/>
              <a:gd name="connsiteY10-3582" fmla="*/ 952848 h 1832011"/>
              <a:gd name="connsiteX11-3583" fmla="*/ 5608640 w 8405408"/>
              <a:gd name="connsiteY11-3584" fmla="*/ 1084445 h 1832011"/>
              <a:gd name="connsiteX12-3585" fmla="*/ 5438718 w 8405408"/>
              <a:gd name="connsiteY12-3586" fmla="*/ 1263602 h 1832011"/>
              <a:gd name="connsiteX13-3587" fmla="*/ 5049466 w 8405408"/>
              <a:gd name="connsiteY13-3588" fmla="*/ 1654239 h 1832011"/>
              <a:gd name="connsiteX14-3589" fmla="*/ 4692075 w 8405408"/>
              <a:gd name="connsiteY14-3590" fmla="*/ 1832011 h 1832011"/>
              <a:gd name="connsiteX15-3591" fmla="*/ 4649133 w 8405408"/>
              <a:gd name="connsiteY15-3592" fmla="*/ 1827855 h 1832011"/>
              <a:gd name="connsiteX16-3593" fmla="*/ 4417337 w 8405408"/>
              <a:gd name="connsiteY16-3594" fmla="*/ 1484317 h 1832011"/>
              <a:gd name="connsiteX17-3595" fmla="*/ 4191544 w 8405408"/>
              <a:gd name="connsiteY17-3596" fmla="*/ 1074748 h 1832011"/>
              <a:gd name="connsiteX18-3597" fmla="*/ 3323461 w 8405408"/>
              <a:gd name="connsiteY18-3598" fmla="*/ 1079828 h 1832011"/>
              <a:gd name="connsiteX19-3599" fmla="*/ 2372728 w 8405408"/>
              <a:gd name="connsiteY19-3600" fmla="*/ 1307006 h 1832011"/>
              <a:gd name="connsiteX20-3601" fmla="*/ 2354391 w 8405408"/>
              <a:gd name="connsiteY20-3602" fmla="*/ 1304778 h 1832011"/>
              <a:gd name="connsiteX21-3603" fmla="*/ 2138132 w 8405408"/>
              <a:gd name="connsiteY21-3604" fmla="*/ 1352876 h 1832011"/>
              <a:gd name="connsiteX22-3605" fmla="*/ 1329237 w 8405408"/>
              <a:gd name="connsiteY22-3606" fmla="*/ 1426009 h 1832011"/>
              <a:gd name="connsiteX23-3607" fmla="*/ 1021579 w 8405408"/>
              <a:gd name="connsiteY23-3608" fmla="*/ 1414579 h 1832011"/>
              <a:gd name="connsiteX24-3609" fmla="*/ 102417 w 8405408"/>
              <a:gd name="connsiteY24-3610" fmla="*/ 1054534 h 1832011"/>
              <a:gd name="connsiteX25-3611" fmla="*/ 34789 w 8405408"/>
              <a:gd name="connsiteY25-3612" fmla="*/ 593524 h 1832011"/>
              <a:gd name="connsiteX26-3613" fmla="*/ 44920 w 8405408"/>
              <a:gd name="connsiteY26-3614" fmla="*/ 569624 h 1832011"/>
              <a:gd name="connsiteX27-3615" fmla="*/ 202638 w 8405408"/>
              <a:gd name="connsiteY27-3616" fmla="*/ 0 h 1832011"/>
              <a:gd name="connsiteX28-3617" fmla="*/ 151947 w 8405408"/>
              <a:gd name="connsiteY28-3618" fmla="*/ 1027864 h 1832011"/>
              <a:gd name="connsiteX29-3619" fmla="*/ 2373177 w 8405408"/>
              <a:gd name="connsiteY29-3620" fmla="*/ 1242177 h 1832011"/>
              <a:gd name="connsiteX30-3621" fmla="*/ 2373784 w 8405408"/>
              <a:gd name="connsiteY30-3622" fmla="*/ 1244522 h 1832011"/>
              <a:gd name="connsiteX31-3623" fmla="*/ 2430287 w 8405408"/>
              <a:gd name="connsiteY31-3624" fmla="*/ 1228880 h 1832011"/>
              <a:gd name="connsiteX32-3625" fmla="*/ 3312380 w 8405408"/>
              <a:gd name="connsiteY32-3626" fmla="*/ 1020725 h 1832011"/>
              <a:gd name="connsiteX33-3627" fmla="*/ 4225251 w 8405408"/>
              <a:gd name="connsiteY33-3628" fmla="*/ 1024880 h 1832011"/>
              <a:gd name="connsiteX34-3629" fmla="*/ 4449463 w 8405408"/>
              <a:gd name="connsiteY34-3630" fmla="*/ 1442676 h 1832011"/>
              <a:gd name="connsiteX35-3631" fmla="*/ 4643462 w 8405408"/>
              <a:gd name="connsiteY35-3632" fmla="*/ 1762727 h 1832011"/>
              <a:gd name="connsiteX36-3633" fmla="*/ 5393928 w 8405408"/>
              <a:gd name="connsiteY36-3634" fmla="*/ 1222969 h 1832011"/>
              <a:gd name="connsiteX37-3635" fmla="*/ 5693140 w 8405408"/>
              <a:gd name="connsiteY37-3636" fmla="*/ 911291 h 1832011"/>
              <a:gd name="connsiteX38-3637" fmla="*/ 6625404 w 8405408"/>
              <a:gd name="connsiteY38-3638" fmla="*/ 311945 h 1832011"/>
              <a:gd name="connsiteX0-3639" fmla="*/ 6625404 w 8405408"/>
              <a:gd name="connsiteY0-3640" fmla="*/ 311945 h 1832011"/>
              <a:gd name="connsiteX1-3641" fmla="*/ 6637871 w 8405408"/>
              <a:gd name="connsiteY1-3642" fmla="*/ 311945 h 1832011"/>
              <a:gd name="connsiteX2-3643" fmla="*/ 7074069 w 8405408"/>
              <a:gd name="connsiteY2-3644" fmla="*/ 887239 h 1832011"/>
              <a:gd name="connsiteX3-3645" fmla="*/ 7233523 w 8405408"/>
              <a:gd name="connsiteY3-3646" fmla="*/ 1211425 h 1832011"/>
              <a:gd name="connsiteX4-3647" fmla="*/ 8360770 w 8405408"/>
              <a:gd name="connsiteY4-3648" fmla="*/ 977767 h 1832011"/>
              <a:gd name="connsiteX5-3649" fmla="*/ 8405408 w 8405408"/>
              <a:gd name="connsiteY5-3650" fmla="*/ 1026357 h 1832011"/>
              <a:gd name="connsiteX6-3651" fmla="*/ 7223365 w 8405408"/>
              <a:gd name="connsiteY6-3652" fmla="*/ 1270990 h 1832011"/>
              <a:gd name="connsiteX7-3653" fmla="*/ 7034973 w 8405408"/>
              <a:gd name="connsiteY7-3654" fmla="*/ 911752 h 1832011"/>
              <a:gd name="connsiteX8-3655" fmla="*/ 6636948 w 8405408"/>
              <a:gd name="connsiteY8-3656" fmla="*/ 372434 h 1832011"/>
              <a:gd name="connsiteX9-3657" fmla="*/ 6625866 w 8405408"/>
              <a:gd name="connsiteY9-3658" fmla="*/ 372434 h 1832011"/>
              <a:gd name="connsiteX10-3659" fmla="*/ 5737005 w 8405408"/>
              <a:gd name="connsiteY10-3660" fmla="*/ 952848 h 1832011"/>
              <a:gd name="connsiteX11-3661" fmla="*/ 5608640 w 8405408"/>
              <a:gd name="connsiteY11-3662" fmla="*/ 1084445 h 1832011"/>
              <a:gd name="connsiteX12-3663" fmla="*/ 5438718 w 8405408"/>
              <a:gd name="connsiteY12-3664" fmla="*/ 1263602 h 1832011"/>
              <a:gd name="connsiteX13-3665" fmla="*/ 5049466 w 8405408"/>
              <a:gd name="connsiteY13-3666" fmla="*/ 1654239 h 1832011"/>
              <a:gd name="connsiteX14-3667" fmla="*/ 4692075 w 8405408"/>
              <a:gd name="connsiteY14-3668" fmla="*/ 1832011 h 1832011"/>
              <a:gd name="connsiteX15-3669" fmla="*/ 4649133 w 8405408"/>
              <a:gd name="connsiteY15-3670" fmla="*/ 1827855 h 1832011"/>
              <a:gd name="connsiteX16-3671" fmla="*/ 4417337 w 8405408"/>
              <a:gd name="connsiteY16-3672" fmla="*/ 1484317 h 1832011"/>
              <a:gd name="connsiteX17-3673" fmla="*/ 4191544 w 8405408"/>
              <a:gd name="connsiteY17-3674" fmla="*/ 1074748 h 1832011"/>
              <a:gd name="connsiteX18-3675" fmla="*/ 3323461 w 8405408"/>
              <a:gd name="connsiteY18-3676" fmla="*/ 1079828 h 1832011"/>
              <a:gd name="connsiteX19-3677" fmla="*/ 2372728 w 8405408"/>
              <a:gd name="connsiteY19-3678" fmla="*/ 1307006 h 1832011"/>
              <a:gd name="connsiteX20-3679" fmla="*/ 2354391 w 8405408"/>
              <a:gd name="connsiteY20-3680" fmla="*/ 1304778 h 1832011"/>
              <a:gd name="connsiteX21-3681" fmla="*/ 2138132 w 8405408"/>
              <a:gd name="connsiteY21-3682" fmla="*/ 1352876 h 1832011"/>
              <a:gd name="connsiteX22-3683" fmla="*/ 1329237 w 8405408"/>
              <a:gd name="connsiteY22-3684" fmla="*/ 1426009 h 1832011"/>
              <a:gd name="connsiteX23-3685" fmla="*/ 1021579 w 8405408"/>
              <a:gd name="connsiteY23-3686" fmla="*/ 1414579 h 1832011"/>
              <a:gd name="connsiteX24-3687" fmla="*/ 102417 w 8405408"/>
              <a:gd name="connsiteY24-3688" fmla="*/ 1054534 h 1832011"/>
              <a:gd name="connsiteX25-3689" fmla="*/ 34789 w 8405408"/>
              <a:gd name="connsiteY25-3690" fmla="*/ 593524 h 1832011"/>
              <a:gd name="connsiteX26-3691" fmla="*/ 102881 w 8405408"/>
              <a:gd name="connsiteY26-3692" fmla="*/ 97254 h 1832011"/>
              <a:gd name="connsiteX27-3693" fmla="*/ 202638 w 8405408"/>
              <a:gd name="connsiteY27-3694" fmla="*/ 0 h 1832011"/>
              <a:gd name="connsiteX28-3695" fmla="*/ 151947 w 8405408"/>
              <a:gd name="connsiteY28-3696" fmla="*/ 1027864 h 1832011"/>
              <a:gd name="connsiteX29-3697" fmla="*/ 2373177 w 8405408"/>
              <a:gd name="connsiteY29-3698" fmla="*/ 1242177 h 1832011"/>
              <a:gd name="connsiteX30-3699" fmla="*/ 2373784 w 8405408"/>
              <a:gd name="connsiteY30-3700" fmla="*/ 1244522 h 1832011"/>
              <a:gd name="connsiteX31-3701" fmla="*/ 2430287 w 8405408"/>
              <a:gd name="connsiteY31-3702" fmla="*/ 1228880 h 1832011"/>
              <a:gd name="connsiteX32-3703" fmla="*/ 3312380 w 8405408"/>
              <a:gd name="connsiteY32-3704" fmla="*/ 1020725 h 1832011"/>
              <a:gd name="connsiteX33-3705" fmla="*/ 4225251 w 8405408"/>
              <a:gd name="connsiteY33-3706" fmla="*/ 1024880 h 1832011"/>
              <a:gd name="connsiteX34-3707" fmla="*/ 4449463 w 8405408"/>
              <a:gd name="connsiteY34-3708" fmla="*/ 1442676 h 1832011"/>
              <a:gd name="connsiteX35-3709" fmla="*/ 4643462 w 8405408"/>
              <a:gd name="connsiteY35-3710" fmla="*/ 1762727 h 1832011"/>
              <a:gd name="connsiteX36-3711" fmla="*/ 5393928 w 8405408"/>
              <a:gd name="connsiteY36-3712" fmla="*/ 1222969 h 1832011"/>
              <a:gd name="connsiteX37-3713" fmla="*/ 5693140 w 8405408"/>
              <a:gd name="connsiteY37-3714" fmla="*/ 911291 h 1832011"/>
              <a:gd name="connsiteX38-3715" fmla="*/ 6625404 w 8405408"/>
              <a:gd name="connsiteY38-3716" fmla="*/ 311945 h 1832011"/>
              <a:gd name="connsiteX0-3717" fmla="*/ 6697297 w 8477301"/>
              <a:gd name="connsiteY0-3718" fmla="*/ 311945 h 1832011"/>
              <a:gd name="connsiteX1-3719" fmla="*/ 6709764 w 8477301"/>
              <a:gd name="connsiteY1-3720" fmla="*/ 311945 h 1832011"/>
              <a:gd name="connsiteX2-3721" fmla="*/ 7145962 w 8477301"/>
              <a:gd name="connsiteY2-3722" fmla="*/ 887239 h 1832011"/>
              <a:gd name="connsiteX3-3723" fmla="*/ 7305416 w 8477301"/>
              <a:gd name="connsiteY3-3724" fmla="*/ 1211425 h 1832011"/>
              <a:gd name="connsiteX4-3725" fmla="*/ 8432663 w 8477301"/>
              <a:gd name="connsiteY4-3726" fmla="*/ 977767 h 1832011"/>
              <a:gd name="connsiteX5-3727" fmla="*/ 8477301 w 8477301"/>
              <a:gd name="connsiteY5-3728" fmla="*/ 1026357 h 1832011"/>
              <a:gd name="connsiteX6-3729" fmla="*/ 7295258 w 8477301"/>
              <a:gd name="connsiteY6-3730" fmla="*/ 1270990 h 1832011"/>
              <a:gd name="connsiteX7-3731" fmla="*/ 7106866 w 8477301"/>
              <a:gd name="connsiteY7-3732" fmla="*/ 911752 h 1832011"/>
              <a:gd name="connsiteX8-3733" fmla="*/ 6708841 w 8477301"/>
              <a:gd name="connsiteY8-3734" fmla="*/ 372434 h 1832011"/>
              <a:gd name="connsiteX9-3735" fmla="*/ 6697759 w 8477301"/>
              <a:gd name="connsiteY9-3736" fmla="*/ 372434 h 1832011"/>
              <a:gd name="connsiteX10-3737" fmla="*/ 5808898 w 8477301"/>
              <a:gd name="connsiteY10-3738" fmla="*/ 952848 h 1832011"/>
              <a:gd name="connsiteX11-3739" fmla="*/ 5680533 w 8477301"/>
              <a:gd name="connsiteY11-3740" fmla="*/ 1084445 h 1832011"/>
              <a:gd name="connsiteX12-3741" fmla="*/ 5510611 w 8477301"/>
              <a:gd name="connsiteY12-3742" fmla="*/ 1263602 h 1832011"/>
              <a:gd name="connsiteX13-3743" fmla="*/ 5121359 w 8477301"/>
              <a:gd name="connsiteY13-3744" fmla="*/ 1654239 h 1832011"/>
              <a:gd name="connsiteX14-3745" fmla="*/ 4763968 w 8477301"/>
              <a:gd name="connsiteY14-3746" fmla="*/ 1832011 h 1832011"/>
              <a:gd name="connsiteX15-3747" fmla="*/ 4721026 w 8477301"/>
              <a:gd name="connsiteY15-3748" fmla="*/ 1827855 h 1832011"/>
              <a:gd name="connsiteX16-3749" fmla="*/ 4489230 w 8477301"/>
              <a:gd name="connsiteY16-3750" fmla="*/ 1484317 h 1832011"/>
              <a:gd name="connsiteX17-3751" fmla="*/ 4263437 w 8477301"/>
              <a:gd name="connsiteY17-3752" fmla="*/ 1074748 h 1832011"/>
              <a:gd name="connsiteX18-3753" fmla="*/ 3395354 w 8477301"/>
              <a:gd name="connsiteY18-3754" fmla="*/ 1079828 h 1832011"/>
              <a:gd name="connsiteX19-3755" fmla="*/ 2444621 w 8477301"/>
              <a:gd name="connsiteY19-3756" fmla="*/ 1307006 h 1832011"/>
              <a:gd name="connsiteX20-3757" fmla="*/ 2426284 w 8477301"/>
              <a:gd name="connsiteY20-3758" fmla="*/ 1304778 h 1832011"/>
              <a:gd name="connsiteX21-3759" fmla="*/ 2210025 w 8477301"/>
              <a:gd name="connsiteY21-3760" fmla="*/ 1352876 h 1832011"/>
              <a:gd name="connsiteX22-3761" fmla="*/ 1401130 w 8477301"/>
              <a:gd name="connsiteY22-3762" fmla="*/ 1426009 h 1832011"/>
              <a:gd name="connsiteX23-3763" fmla="*/ 1093472 w 8477301"/>
              <a:gd name="connsiteY23-3764" fmla="*/ 1414579 h 1832011"/>
              <a:gd name="connsiteX24-3765" fmla="*/ 174310 w 8477301"/>
              <a:gd name="connsiteY24-3766" fmla="*/ 1054534 h 1832011"/>
              <a:gd name="connsiteX25-3767" fmla="*/ 10081 w 8477301"/>
              <a:gd name="connsiteY25-3768" fmla="*/ 593524 h 1832011"/>
              <a:gd name="connsiteX26-3769" fmla="*/ 174774 w 8477301"/>
              <a:gd name="connsiteY26-3770" fmla="*/ 97254 h 1832011"/>
              <a:gd name="connsiteX27-3771" fmla="*/ 274531 w 8477301"/>
              <a:gd name="connsiteY27-3772" fmla="*/ 0 h 1832011"/>
              <a:gd name="connsiteX28-3773" fmla="*/ 223840 w 8477301"/>
              <a:gd name="connsiteY28-3774" fmla="*/ 1027864 h 1832011"/>
              <a:gd name="connsiteX29-3775" fmla="*/ 2445070 w 8477301"/>
              <a:gd name="connsiteY29-3776" fmla="*/ 1242177 h 1832011"/>
              <a:gd name="connsiteX30-3777" fmla="*/ 2445677 w 8477301"/>
              <a:gd name="connsiteY30-3778" fmla="*/ 1244522 h 1832011"/>
              <a:gd name="connsiteX31-3779" fmla="*/ 2502180 w 8477301"/>
              <a:gd name="connsiteY31-3780" fmla="*/ 1228880 h 1832011"/>
              <a:gd name="connsiteX32-3781" fmla="*/ 3384273 w 8477301"/>
              <a:gd name="connsiteY32-3782" fmla="*/ 1020725 h 1832011"/>
              <a:gd name="connsiteX33-3783" fmla="*/ 4297144 w 8477301"/>
              <a:gd name="connsiteY33-3784" fmla="*/ 1024880 h 1832011"/>
              <a:gd name="connsiteX34-3785" fmla="*/ 4521356 w 8477301"/>
              <a:gd name="connsiteY34-3786" fmla="*/ 1442676 h 1832011"/>
              <a:gd name="connsiteX35-3787" fmla="*/ 4715355 w 8477301"/>
              <a:gd name="connsiteY35-3788" fmla="*/ 1762727 h 1832011"/>
              <a:gd name="connsiteX36-3789" fmla="*/ 5465821 w 8477301"/>
              <a:gd name="connsiteY36-3790" fmla="*/ 1222969 h 1832011"/>
              <a:gd name="connsiteX37-3791" fmla="*/ 5765033 w 8477301"/>
              <a:gd name="connsiteY37-3792" fmla="*/ 911291 h 1832011"/>
              <a:gd name="connsiteX38-3793" fmla="*/ 6697297 w 8477301"/>
              <a:gd name="connsiteY38-3794" fmla="*/ 311945 h 1832011"/>
              <a:gd name="connsiteX0-3795" fmla="*/ 6697297 w 8477301"/>
              <a:gd name="connsiteY0-3796" fmla="*/ 311945 h 1832011"/>
              <a:gd name="connsiteX1-3797" fmla="*/ 6709764 w 8477301"/>
              <a:gd name="connsiteY1-3798" fmla="*/ 311945 h 1832011"/>
              <a:gd name="connsiteX2-3799" fmla="*/ 7145962 w 8477301"/>
              <a:gd name="connsiteY2-3800" fmla="*/ 887239 h 1832011"/>
              <a:gd name="connsiteX3-3801" fmla="*/ 7305416 w 8477301"/>
              <a:gd name="connsiteY3-3802" fmla="*/ 1211425 h 1832011"/>
              <a:gd name="connsiteX4-3803" fmla="*/ 8432663 w 8477301"/>
              <a:gd name="connsiteY4-3804" fmla="*/ 977767 h 1832011"/>
              <a:gd name="connsiteX5-3805" fmla="*/ 8477301 w 8477301"/>
              <a:gd name="connsiteY5-3806" fmla="*/ 1026357 h 1832011"/>
              <a:gd name="connsiteX6-3807" fmla="*/ 7295258 w 8477301"/>
              <a:gd name="connsiteY6-3808" fmla="*/ 1270990 h 1832011"/>
              <a:gd name="connsiteX7-3809" fmla="*/ 7106866 w 8477301"/>
              <a:gd name="connsiteY7-3810" fmla="*/ 911752 h 1832011"/>
              <a:gd name="connsiteX8-3811" fmla="*/ 6708841 w 8477301"/>
              <a:gd name="connsiteY8-3812" fmla="*/ 372434 h 1832011"/>
              <a:gd name="connsiteX9-3813" fmla="*/ 6697759 w 8477301"/>
              <a:gd name="connsiteY9-3814" fmla="*/ 372434 h 1832011"/>
              <a:gd name="connsiteX10-3815" fmla="*/ 5808898 w 8477301"/>
              <a:gd name="connsiteY10-3816" fmla="*/ 952848 h 1832011"/>
              <a:gd name="connsiteX11-3817" fmla="*/ 5680533 w 8477301"/>
              <a:gd name="connsiteY11-3818" fmla="*/ 1084445 h 1832011"/>
              <a:gd name="connsiteX12-3819" fmla="*/ 5510611 w 8477301"/>
              <a:gd name="connsiteY12-3820" fmla="*/ 1263602 h 1832011"/>
              <a:gd name="connsiteX13-3821" fmla="*/ 5121359 w 8477301"/>
              <a:gd name="connsiteY13-3822" fmla="*/ 1654239 h 1832011"/>
              <a:gd name="connsiteX14-3823" fmla="*/ 4763968 w 8477301"/>
              <a:gd name="connsiteY14-3824" fmla="*/ 1832011 h 1832011"/>
              <a:gd name="connsiteX15-3825" fmla="*/ 4721026 w 8477301"/>
              <a:gd name="connsiteY15-3826" fmla="*/ 1827855 h 1832011"/>
              <a:gd name="connsiteX16-3827" fmla="*/ 4489230 w 8477301"/>
              <a:gd name="connsiteY16-3828" fmla="*/ 1484317 h 1832011"/>
              <a:gd name="connsiteX17-3829" fmla="*/ 4263437 w 8477301"/>
              <a:gd name="connsiteY17-3830" fmla="*/ 1074748 h 1832011"/>
              <a:gd name="connsiteX18-3831" fmla="*/ 3395354 w 8477301"/>
              <a:gd name="connsiteY18-3832" fmla="*/ 1079828 h 1832011"/>
              <a:gd name="connsiteX19-3833" fmla="*/ 2444621 w 8477301"/>
              <a:gd name="connsiteY19-3834" fmla="*/ 1307006 h 1832011"/>
              <a:gd name="connsiteX20-3835" fmla="*/ 2426284 w 8477301"/>
              <a:gd name="connsiteY20-3836" fmla="*/ 1304778 h 1832011"/>
              <a:gd name="connsiteX21-3837" fmla="*/ 2210025 w 8477301"/>
              <a:gd name="connsiteY21-3838" fmla="*/ 1352876 h 1832011"/>
              <a:gd name="connsiteX22-3839" fmla="*/ 1401130 w 8477301"/>
              <a:gd name="connsiteY22-3840" fmla="*/ 1426009 h 1832011"/>
              <a:gd name="connsiteX23-3841" fmla="*/ 1093472 w 8477301"/>
              <a:gd name="connsiteY23-3842" fmla="*/ 1414579 h 1832011"/>
              <a:gd name="connsiteX24-3843" fmla="*/ 174310 w 8477301"/>
              <a:gd name="connsiteY24-3844" fmla="*/ 1054534 h 1832011"/>
              <a:gd name="connsiteX25-3845" fmla="*/ 10081 w 8477301"/>
              <a:gd name="connsiteY25-3846" fmla="*/ 593524 h 1832011"/>
              <a:gd name="connsiteX26-3847" fmla="*/ 174774 w 8477301"/>
              <a:gd name="connsiteY26-3848" fmla="*/ 97254 h 1832011"/>
              <a:gd name="connsiteX27-3849" fmla="*/ 274531 w 8477301"/>
              <a:gd name="connsiteY27-3850" fmla="*/ 0 h 1832011"/>
              <a:gd name="connsiteX28-3851" fmla="*/ 223840 w 8477301"/>
              <a:gd name="connsiteY28-3852" fmla="*/ 1027864 h 1832011"/>
              <a:gd name="connsiteX29-3853" fmla="*/ 2445070 w 8477301"/>
              <a:gd name="connsiteY29-3854" fmla="*/ 1242177 h 1832011"/>
              <a:gd name="connsiteX30-3855" fmla="*/ 2445677 w 8477301"/>
              <a:gd name="connsiteY30-3856" fmla="*/ 1244522 h 1832011"/>
              <a:gd name="connsiteX31-3857" fmla="*/ 2502180 w 8477301"/>
              <a:gd name="connsiteY31-3858" fmla="*/ 1228880 h 1832011"/>
              <a:gd name="connsiteX32-3859" fmla="*/ 3384273 w 8477301"/>
              <a:gd name="connsiteY32-3860" fmla="*/ 1020725 h 1832011"/>
              <a:gd name="connsiteX33-3861" fmla="*/ 4297144 w 8477301"/>
              <a:gd name="connsiteY33-3862" fmla="*/ 1024880 h 1832011"/>
              <a:gd name="connsiteX34-3863" fmla="*/ 4521356 w 8477301"/>
              <a:gd name="connsiteY34-3864" fmla="*/ 1442676 h 1832011"/>
              <a:gd name="connsiteX35-3865" fmla="*/ 4715355 w 8477301"/>
              <a:gd name="connsiteY35-3866" fmla="*/ 1762727 h 1832011"/>
              <a:gd name="connsiteX36-3867" fmla="*/ 5465821 w 8477301"/>
              <a:gd name="connsiteY36-3868" fmla="*/ 1222969 h 1832011"/>
              <a:gd name="connsiteX37-3869" fmla="*/ 5765033 w 8477301"/>
              <a:gd name="connsiteY37-3870" fmla="*/ 911291 h 1832011"/>
              <a:gd name="connsiteX38-3871" fmla="*/ 6697297 w 8477301"/>
              <a:gd name="connsiteY38-3872" fmla="*/ 311945 h 1832011"/>
              <a:gd name="connsiteX0-3873" fmla="*/ 6702701 w 8482705"/>
              <a:gd name="connsiteY0-3874" fmla="*/ 311945 h 1832011"/>
              <a:gd name="connsiteX1-3875" fmla="*/ 6715168 w 8482705"/>
              <a:gd name="connsiteY1-3876" fmla="*/ 311945 h 1832011"/>
              <a:gd name="connsiteX2-3877" fmla="*/ 7151366 w 8482705"/>
              <a:gd name="connsiteY2-3878" fmla="*/ 887239 h 1832011"/>
              <a:gd name="connsiteX3-3879" fmla="*/ 7310820 w 8482705"/>
              <a:gd name="connsiteY3-3880" fmla="*/ 1211425 h 1832011"/>
              <a:gd name="connsiteX4-3881" fmla="*/ 8438067 w 8482705"/>
              <a:gd name="connsiteY4-3882" fmla="*/ 977767 h 1832011"/>
              <a:gd name="connsiteX5-3883" fmla="*/ 8482705 w 8482705"/>
              <a:gd name="connsiteY5-3884" fmla="*/ 1026357 h 1832011"/>
              <a:gd name="connsiteX6-3885" fmla="*/ 7300662 w 8482705"/>
              <a:gd name="connsiteY6-3886" fmla="*/ 1270990 h 1832011"/>
              <a:gd name="connsiteX7-3887" fmla="*/ 7112270 w 8482705"/>
              <a:gd name="connsiteY7-3888" fmla="*/ 911752 h 1832011"/>
              <a:gd name="connsiteX8-3889" fmla="*/ 6714245 w 8482705"/>
              <a:gd name="connsiteY8-3890" fmla="*/ 372434 h 1832011"/>
              <a:gd name="connsiteX9-3891" fmla="*/ 6703163 w 8482705"/>
              <a:gd name="connsiteY9-3892" fmla="*/ 372434 h 1832011"/>
              <a:gd name="connsiteX10-3893" fmla="*/ 5814302 w 8482705"/>
              <a:gd name="connsiteY10-3894" fmla="*/ 952848 h 1832011"/>
              <a:gd name="connsiteX11-3895" fmla="*/ 5685937 w 8482705"/>
              <a:gd name="connsiteY11-3896" fmla="*/ 1084445 h 1832011"/>
              <a:gd name="connsiteX12-3897" fmla="*/ 5516015 w 8482705"/>
              <a:gd name="connsiteY12-3898" fmla="*/ 1263602 h 1832011"/>
              <a:gd name="connsiteX13-3899" fmla="*/ 5126763 w 8482705"/>
              <a:gd name="connsiteY13-3900" fmla="*/ 1654239 h 1832011"/>
              <a:gd name="connsiteX14-3901" fmla="*/ 4769372 w 8482705"/>
              <a:gd name="connsiteY14-3902" fmla="*/ 1832011 h 1832011"/>
              <a:gd name="connsiteX15-3903" fmla="*/ 4726430 w 8482705"/>
              <a:gd name="connsiteY15-3904" fmla="*/ 1827855 h 1832011"/>
              <a:gd name="connsiteX16-3905" fmla="*/ 4494634 w 8482705"/>
              <a:gd name="connsiteY16-3906" fmla="*/ 1484317 h 1832011"/>
              <a:gd name="connsiteX17-3907" fmla="*/ 4268841 w 8482705"/>
              <a:gd name="connsiteY17-3908" fmla="*/ 1074748 h 1832011"/>
              <a:gd name="connsiteX18-3909" fmla="*/ 3400758 w 8482705"/>
              <a:gd name="connsiteY18-3910" fmla="*/ 1079828 h 1832011"/>
              <a:gd name="connsiteX19-3911" fmla="*/ 2450025 w 8482705"/>
              <a:gd name="connsiteY19-3912" fmla="*/ 1307006 h 1832011"/>
              <a:gd name="connsiteX20-3913" fmla="*/ 2431688 w 8482705"/>
              <a:gd name="connsiteY20-3914" fmla="*/ 1304778 h 1832011"/>
              <a:gd name="connsiteX21-3915" fmla="*/ 2215429 w 8482705"/>
              <a:gd name="connsiteY21-3916" fmla="*/ 1352876 h 1832011"/>
              <a:gd name="connsiteX22-3917" fmla="*/ 1406534 w 8482705"/>
              <a:gd name="connsiteY22-3918" fmla="*/ 1426009 h 1832011"/>
              <a:gd name="connsiteX23-3919" fmla="*/ 1098876 w 8482705"/>
              <a:gd name="connsiteY23-3920" fmla="*/ 1414579 h 1832011"/>
              <a:gd name="connsiteX24-3921" fmla="*/ 121753 w 8482705"/>
              <a:gd name="connsiteY24-3922" fmla="*/ 1068426 h 1832011"/>
              <a:gd name="connsiteX25-3923" fmla="*/ 15485 w 8482705"/>
              <a:gd name="connsiteY25-3924" fmla="*/ 593524 h 1832011"/>
              <a:gd name="connsiteX26-3925" fmla="*/ 180178 w 8482705"/>
              <a:gd name="connsiteY26-3926" fmla="*/ 97254 h 1832011"/>
              <a:gd name="connsiteX27-3927" fmla="*/ 279935 w 8482705"/>
              <a:gd name="connsiteY27-3928" fmla="*/ 0 h 1832011"/>
              <a:gd name="connsiteX28-3929" fmla="*/ 229244 w 8482705"/>
              <a:gd name="connsiteY28-3930" fmla="*/ 1027864 h 1832011"/>
              <a:gd name="connsiteX29-3931" fmla="*/ 2450474 w 8482705"/>
              <a:gd name="connsiteY29-3932" fmla="*/ 1242177 h 1832011"/>
              <a:gd name="connsiteX30-3933" fmla="*/ 2451081 w 8482705"/>
              <a:gd name="connsiteY30-3934" fmla="*/ 1244522 h 1832011"/>
              <a:gd name="connsiteX31-3935" fmla="*/ 2507584 w 8482705"/>
              <a:gd name="connsiteY31-3936" fmla="*/ 1228880 h 1832011"/>
              <a:gd name="connsiteX32-3937" fmla="*/ 3389677 w 8482705"/>
              <a:gd name="connsiteY32-3938" fmla="*/ 1020725 h 1832011"/>
              <a:gd name="connsiteX33-3939" fmla="*/ 4302548 w 8482705"/>
              <a:gd name="connsiteY33-3940" fmla="*/ 1024880 h 1832011"/>
              <a:gd name="connsiteX34-3941" fmla="*/ 4526760 w 8482705"/>
              <a:gd name="connsiteY34-3942" fmla="*/ 1442676 h 1832011"/>
              <a:gd name="connsiteX35-3943" fmla="*/ 4720759 w 8482705"/>
              <a:gd name="connsiteY35-3944" fmla="*/ 1762727 h 1832011"/>
              <a:gd name="connsiteX36-3945" fmla="*/ 5471225 w 8482705"/>
              <a:gd name="connsiteY36-3946" fmla="*/ 1222969 h 1832011"/>
              <a:gd name="connsiteX37-3947" fmla="*/ 5770437 w 8482705"/>
              <a:gd name="connsiteY37-3948" fmla="*/ 911291 h 1832011"/>
              <a:gd name="connsiteX38-3949" fmla="*/ 6702701 w 8482705"/>
              <a:gd name="connsiteY38-3950" fmla="*/ 311945 h 1832011"/>
              <a:gd name="connsiteX0-3951" fmla="*/ 6702701 w 8482705"/>
              <a:gd name="connsiteY0-3952" fmla="*/ 311945 h 1832011"/>
              <a:gd name="connsiteX1-3953" fmla="*/ 6715168 w 8482705"/>
              <a:gd name="connsiteY1-3954" fmla="*/ 311945 h 1832011"/>
              <a:gd name="connsiteX2-3955" fmla="*/ 7151366 w 8482705"/>
              <a:gd name="connsiteY2-3956" fmla="*/ 887239 h 1832011"/>
              <a:gd name="connsiteX3-3957" fmla="*/ 7310820 w 8482705"/>
              <a:gd name="connsiteY3-3958" fmla="*/ 1211425 h 1832011"/>
              <a:gd name="connsiteX4-3959" fmla="*/ 8438067 w 8482705"/>
              <a:gd name="connsiteY4-3960" fmla="*/ 977767 h 1832011"/>
              <a:gd name="connsiteX5-3961" fmla="*/ 8482705 w 8482705"/>
              <a:gd name="connsiteY5-3962" fmla="*/ 1026357 h 1832011"/>
              <a:gd name="connsiteX6-3963" fmla="*/ 7300662 w 8482705"/>
              <a:gd name="connsiteY6-3964" fmla="*/ 1270990 h 1832011"/>
              <a:gd name="connsiteX7-3965" fmla="*/ 7112270 w 8482705"/>
              <a:gd name="connsiteY7-3966" fmla="*/ 911752 h 1832011"/>
              <a:gd name="connsiteX8-3967" fmla="*/ 6714245 w 8482705"/>
              <a:gd name="connsiteY8-3968" fmla="*/ 372434 h 1832011"/>
              <a:gd name="connsiteX9-3969" fmla="*/ 6703163 w 8482705"/>
              <a:gd name="connsiteY9-3970" fmla="*/ 372434 h 1832011"/>
              <a:gd name="connsiteX10-3971" fmla="*/ 5814302 w 8482705"/>
              <a:gd name="connsiteY10-3972" fmla="*/ 952848 h 1832011"/>
              <a:gd name="connsiteX11-3973" fmla="*/ 5685937 w 8482705"/>
              <a:gd name="connsiteY11-3974" fmla="*/ 1084445 h 1832011"/>
              <a:gd name="connsiteX12-3975" fmla="*/ 5516015 w 8482705"/>
              <a:gd name="connsiteY12-3976" fmla="*/ 1263602 h 1832011"/>
              <a:gd name="connsiteX13-3977" fmla="*/ 5126763 w 8482705"/>
              <a:gd name="connsiteY13-3978" fmla="*/ 1654239 h 1832011"/>
              <a:gd name="connsiteX14-3979" fmla="*/ 4769372 w 8482705"/>
              <a:gd name="connsiteY14-3980" fmla="*/ 1832011 h 1832011"/>
              <a:gd name="connsiteX15-3981" fmla="*/ 4726430 w 8482705"/>
              <a:gd name="connsiteY15-3982" fmla="*/ 1827855 h 1832011"/>
              <a:gd name="connsiteX16-3983" fmla="*/ 4494634 w 8482705"/>
              <a:gd name="connsiteY16-3984" fmla="*/ 1484317 h 1832011"/>
              <a:gd name="connsiteX17-3985" fmla="*/ 4268841 w 8482705"/>
              <a:gd name="connsiteY17-3986" fmla="*/ 1074748 h 1832011"/>
              <a:gd name="connsiteX18-3987" fmla="*/ 3400758 w 8482705"/>
              <a:gd name="connsiteY18-3988" fmla="*/ 1079828 h 1832011"/>
              <a:gd name="connsiteX19-3989" fmla="*/ 2450025 w 8482705"/>
              <a:gd name="connsiteY19-3990" fmla="*/ 1307006 h 1832011"/>
              <a:gd name="connsiteX20-3991" fmla="*/ 2431688 w 8482705"/>
              <a:gd name="connsiteY20-3992" fmla="*/ 1304778 h 1832011"/>
              <a:gd name="connsiteX21-3993" fmla="*/ 2215429 w 8482705"/>
              <a:gd name="connsiteY21-3994" fmla="*/ 1352876 h 1832011"/>
              <a:gd name="connsiteX22-3995" fmla="*/ 1406534 w 8482705"/>
              <a:gd name="connsiteY22-3996" fmla="*/ 1426009 h 1832011"/>
              <a:gd name="connsiteX23-3997" fmla="*/ 1098876 w 8482705"/>
              <a:gd name="connsiteY23-3998" fmla="*/ 1414579 h 1832011"/>
              <a:gd name="connsiteX24-3999" fmla="*/ 121753 w 8482705"/>
              <a:gd name="connsiteY24-4000" fmla="*/ 1068426 h 1832011"/>
              <a:gd name="connsiteX25-4001" fmla="*/ 15485 w 8482705"/>
              <a:gd name="connsiteY25-4002" fmla="*/ 593524 h 1832011"/>
              <a:gd name="connsiteX26-4003" fmla="*/ 180178 w 8482705"/>
              <a:gd name="connsiteY26-4004" fmla="*/ 97254 h 1832011"/>
              <a:gd name="connsiteX27-4005" fmla="*/ 279935 w 8482705"/>
              <a:gd name="connsiteY27-4006" fmla="*/ 0 h 1832011"/>
              <a:gd name="connsiteX28-4007" fmla="*/ 229244 w 8482705"/>
              <a:gd name="connsiteY28-4008" fmla="*/ 1027864 h 1832011"/>
              <a:gd name="connsiteX29-4009" fmla="*/ 2450474 w 8482705"/>
              <a:gd name="connsiteY29-4010" fmla="*/ 1242177 h 1832011"/>
              <a:gd name="connsiteX30-4011" fmla="*/ 2451081 w 8482705"/>
              <a:gd name="connsiteY30-4012" fmla="*/ 1244522 h 1832011"/>
              <a:gd name="connsiteX31-4013" fmla="*/ 2507584 w 8482705"/>
              <a:gd name="connsiteY31-4014" fmla="*/ 1228880 h 1832011"/>
              <a:gd name="connsiteX32-4015" fmla="*/ 3389677 w 8482705"/>
              <a:gd name="connsiteY32-4016" fmla="*/ 1020725 h 1832011"/>
              <a:gd name="connsiteX33-4017" fmla="*/ 4302548 w 8482705"/>
              <a:gd name="connsiteY33-4018" fmla="*/ 1024880 h 1832011"/>
              <a:gd name="connsiteX34-4019" fmla="*/ 4526760 w 8482705"/>
              <a:gd name="connsiteY34-4020" fmla="*/ 1442676 h 1832011"/>
              <a:gd name="connsiteX35-4021" fmla="*/ 4720759 w 8482705"/>
              <a:gd name="connsiteY35-4022" fmla="*/ 1762727 h 1832011"/>
              <a:gd name="connsiteX36-4023" fmla="*/ 5471225 w 8482705"/>
              <a:gd name="connsiteY36-4024" fmla="*/ 1222969 h 1832011"/>
              <a:gd name="connsiteX37-4025" fmla="*/ 5770437 w 8482705"/>
              <a:gd name="connsiteY37-4026" fmla="*/ 911291 h 1832011"/>
              <a:gd name="connsiteX38-4027" fmla="*/ 6702701 w 8482705"/>
              <a:gd name="connsiteY38-4028" fmla="*/ 311945 h 1832011"/>
              <a:gd name="connsiteX0-4029" fmla="*/ 6702701 w 8482705"/>
              <a:gd name="connsiteY0-4030" fmla="*/ 311945 h 1832011"/>
              <a:gd name="connsiteX1-4031" fmla="*/ 6715168 w 8482705"/>
              <a:gd name="connsiteY1-4032" fmla="*/ 311945 h 1832011"/>
              <a:gd name="connsiteX2-4033" fmla="*/ 7151366 w 8482705"/>
              <a:gd name="connsiteY2-4034" fmla="*/ 887239 h 1832011"/>
              <a:gd name="connsiteX3-4035" fmla="*/ 7310820 w 8482705"/>
              <a:gd name="connsiteY3-4036" fmla="*/ 1211425 h 1832011"/>
              <a:gd name="connsiteX4-4037" fmla="*/ 8438067 w 8482705"/>
              <a:gd name="connsiteY4-4038" fmla="*/ 977767 h 1832011"/>
              <a:gd name="connsiteX5-4039" fmla="*/ 8482705 w 8482705"/>
              <a:gd name="connsiteY5-4040" fmla="*/ 1026357 h 1832011"/>
              <a:gd name="connsiteX6-4041" fmla="*/ 7300662 w 8482705"/>
              <a:gd name="connsiteY6-4042" fmla="*/ 1270990 h 1832011"/>
              <a:gd name="connsiteX7-4043" fmla="*/ 7112270 w 8482705"/>
              <a:gd name="connsiteY7-4044" fmla="*/ 911752 h 1832011"/>
              <a:gd name="connsiteX8-4045" fmla="*/ 6714245 w 8482705"/>
              <a:gd name="connsiteY8-4046" fmla="*/ 372434 h 1832011"/>
              <a:gd name="connsiteX9-4047" fmla="*/ 6703163 w 8482705"/>
              <a:gd name="connsiteY9-4048" fmla="*/ 372434 h 1832011"/>
              <a:gd name="connsiteX10-4049" fmla="*/ 5814302 w 8482705"/>
              <a:gd name="connsiteY10-4050" fmla="*/ 952848 h 1832011"/>
              <a:gd name="connsiteX11-4051" fmla="*/ 5685937 w 8482705"/>
              <a:gd name="connsiteY11-4052" fmla="*/ 1084445 h 1832011"/>
              <a:gd name="connsiteX12-4053" fmla="*/ 5516015 w 8482705"/>
              <a:gd name="connsiteY12-4054" fmla="*/ 1263602 h 1832011"/>
              <a:gd name="connsiteX13-4055" fmla="*/ 5126763 w 8482705"/>
              <a:gd name="connsiteY13-4056" fmla="*/ 1654239 h 1832011"/>
              <a:gd name="connsiteX14-4057" fmla="*/ 4769372 w 8482705"/>
              <a:gd name="connsiteY14-4058" fmla="*/ 1832011 h 1832011"/>
              <a:gd name="connsiteX15-4059" fmla="*/ 4726430 w 8482705"/>
              <a:gd name="connsiteY15-4060" fmla="*/ 1827855 h 1832011"/>
              <a:gd name="connsiteX16-4061" fmla="*/ 4494634 w 8482705"/>
              <a:gd name="connsiteY16-4062" fmla="*/ 1484317 h 1832011"/>
              <a:gd name="connsiteX17-4063" fmla="*/ 4268841 w 8482705"/>
              <a:gd name="connsiteY17-4064" fmla="*/ 1074748 h 1832011"/>
              <a:gd name="connsiteX18-4065" fmla="*/ 3400758 w 8482705"/>
              <a:gd name="connsiteY18-4066" fmla="*/ 1079828 h 1832011"/>
              <a:gd name="connsiteX19-4067" fmla="*/ 2450025 w 8482705"/>
              <a:gd name="connsiteY19-4068" fmla="*/ 1307006 h 1832011"/>
              <a:gd name="connsiteX20-4069" fmla="*/ 2431688 w 8482705"/>
              <a:gd name="connsiteY20-4070" fmla="*/ 1304778 h 1832011"/>
              <a:gd name="connsiteX21-4071" fmla="*/ 2215429 w 8482705"/>
              <a:gd name="connsiteY21-4072" fmla="*/ 1352876 h 1832011"/>
              <a:gd name="connsiteX22-4073" fmla="*/ 1406534 w 8482705"/>
              <a:gd name="connsiteY22-4074" fmla="*/ 1426009 h 1832011"/>
              <a:gd name="connsiteX23-4075" fmla="*/ 1098876 w 8482705"/>
              <a:gd name="connsiteY23-4076" fmla="*/ 1414579 h 1832011"/>
              <a:gd name="connsiteX24-4077" fmla="*/ 121753 w 8482705"/>
              <a:gd name="connsiteY24-4078" fmla="*/ 1068426 h 1832011"/>
              <a:gd name="connsiteX25-4079" fmla="*/ 15485 w 8482705"/>
              <a:gd name="connsiteY25-4080" fmla="*/ 593524 h 1832011"/>
              <a:gd name="connsiteX26-4081" fmla="*/ 180178 w 8482705"/>
              <a:gd name="connsiteY26-4082" fmla="*/ 97254 h 1832011"/>
              <a:gd name="connsiteX27-4083" fmla="*/ 279935 w 8482705"/>
              <a:gd name="connsiteY27-4084" fmla="*/ 0 h 1832011"/>
              <a:gd name="connsiteX28-4085" fmla="*/ 229244 w 8482705"/>
              <a:gd name="connsiteY28-4086" fmla="*/ 1027864 h 1832011"/>
              <a:gd name="connsiteX29-4087" fmla="*/ 2450474 w 8482705"/>
              <a:gd name="connsiteY29-4088" fmla="*/ 1242177 h 1832011"/>
              <a:gd name="connsiteX30-4089" fmla="*/ 2451081 w 8482705"/>
              <a:gd name="connsiteY30-4090" fmla="*/ 1244522 h 1832011"/>
              <a:gd name="connsiteX31-4091" fmla="*/ 2507584 w 8482705"/>
              <a:gd name="connsiteY31-4092" fmla="*/ 1228880 h 1832011"/>
              <a:gd name="connsiteX32-4093" fmla="*/ 3389677 w 8482705"/>
              <a:gd name="connsiteY32-4094" fmla="*/ 1020725 h 1832011"/>
              <a:gd name="connsiteX33-4095" fmla="*/ 4302548 w 8482705"/>
              <a:gd name="connsiteY33-4096" fmla="*/ 1024880 h 1832011"/>
              <a:gd name="connsiteX34-4097" fmla="*/ 4526760 w 8482705"/>
              <a:gd name="connsiteY34-4098" fmla="*/ 1442676 h 1832011"/>
              <a:gd name="connsiteX35-4099" fmla="*/ 4720759 w 8482705"/>
              <a:gd name="connsiteY35-4100" fmla="*/ 1762727 h 1832011"/>
              <a:gd name="connsiteX36-4101" fmla="*/ 5471225 w 8482705"/>
              <a:gd name="connsiteY36-4102" fmla="*/ 1222969 h 1832011"/>
              <a:gd name="connsiteX37-4103" fmla="*/ 5770437 w 8482705"/>
              <a:gd name="connsiteY37-4104" fmla="*/ 911291 h 1832011"/>
              <a:gd name="connsiteX38-4105" fmla="*/ 6702701 w 8482705"/>
              <a:gd name="connsiteY38-4106" fmla="*/ 311945 h 1832011"/>
              <a:gd name="connsiteX0-4107" fmla="*/ 6702701 w 8482705"/>
              <a:gd name="connsiteY0-4108" fmla="*/ 214691 h 1734757"/>
              <a:gd name="connsiteX1-4109" fmla="*/ 6715168 w 8482705"/>
              <a:gd name="connsiteY1-4110" fmla="*/ 214691 h 1734757"/>
              <a:gd name="connsiteX2-4111" fmla="*/ 7151366 w 8482705"/>
              <a:gd name="connsiteY2-4112" fmla="*/ 789985 h 1734757"/>
              <a:gd name="connsiteX3-4113" fmla="*/ 7310820 w 8482705"/>
              <a:gd name="connsiteY3-4114" fmla="*/ 1114171 h 1734757"/>
              <a:gd name="connsiteX4-4115" fmla="*/ 8438067 w 8482705"/>
              <a:gd name="connsiteY4-4116" fmla="*/ 880513 h 1734757"/>
              <a:gd name="connsiteX5-4117" fmla="*/ 8482705 w 8482705"/>
              <a:gd name="connsiteY5-4118" fmla="*/ 929103 h 1734757"/>
              <a:gd name="connsiteX6-4119" fmla="*/ 7300662 w 8482705"/>
              <a:gd name="connsiteY6-4120" fmla="*/ 1173736 h 1734757"/>
              <a:gd name="connsiteX7-4121" fmla="*/ 7112270 w 8482705"/>
              <a:gd name="connsiteY7-4122" fmla="*/ 814498 h 1734757"/>
              <a:gd name="connsiteX8-4123" fmla="*/ 6714245 w 8482705"/>
              <a:gd name="connsiteY8-4124" fmla="*/ 275180 h 1734757"/>
              <a:gd name="connsiteX9-4125" fmla="*/ 6703163 w 8482705"/>
              <a:gd name="connsiteY9-4126" fmla="*/ 275180 h 1734757"/>
              <a:gd name="connsiteX10-4127" fmla="*/ 5814302 w 8482705"/>
              <a:gd name="connsiteY10-4128" fmla="*/ 855594 h 1734757"/>
              <a:gd name="connsiteX11-4129" fmla="*/ 5685937 w 8482705"/>
              <a:gd name="connsiteY11-4130" fmla="*/ 987191 h 1734757"/>
              <a:gd name="connsiteX12-4131" fmla="*/ 5516015 w 8482705"/>
              <a:gd name="connsiteY12-4132" fmla="*/ 1166348 h 1734757"/>
              <a:gd name="connsiteX13-4133" fmla="*/ 5126763 w 8482705"/>
              <a:gd name="connsiteY13-4134" fmla="*/ 1556985 h 1734757"/>
              <a:gd name="connsiteX14-4135" fmla="*/ 4769372 w 8482705"/>
              <a:gd name="connsiteY14-4136" fmla="*/ 1734757 h 1734757"/>
              <a:gd name="connsiteX15-4137" fmla="*/ 4726430 w 8482705"/>
              <a:gd name="connsiteY15-4138" fmla="*/ 1730601 h 1734757"/>
              <a:gd name="connsiteX16-4139" fmla="*/ 4494634 w 8482705"/>
              <a:gd name="connsiteY16-4140" fmla="*/ 1387063 h 1734757"/>
              <a:gd name="connsiteX17-4141" fmla="*/ 4268841 w 8482705"/>
              <a:gd name="connsiteY17-4142" fmla="*/ 977494 h 1734757"/>
              <a:gd name="connsiteX18-4143" fmla="*/ 3400758 w 8482705"/>
              <a:gd name="connsiteY18-4144" fmla="*/ 982574 h 1734757"/>
              <a:gd name="connsiteX19-4145" fmla="*/ 2450025 w 8482705"/>
              <a:gd name="connsiteY19-4146" fmla="*/ 1209752 h 1734757"/>
              <a:gd name="connsiteX20-4147" fmla="*/ 2431688 w 8482705"/>
              <a:gd name="connsiteY20-4148" fmla="*/ 1207524 h 1734757"/>
              <a:gd name="connsiteX21-4149" fmla="*/ 2215429 w 8482705"/>
              <a:gd name="connsiteY21-4150" fmla="*/ 1255622 h 1734757"/>
              <a:gd name="connsiteX22-4151" fmla="*/ 1406534 w 8482705"/>
              <a:gd name="connsiteY22-4152" fmla="*/ 1328755 h 1734757"/>
              <a:gd name="connsiteX23-4153" fmla="*/ 1098876 w 8482705"/>
              <a:gd name="connsiteY23-4154" fmla="*/ 1317325 h 1734757"/>
              <a:gd name="connsiteX24-4155" fmla="*/ 121753 w 8482705"/>
              <a:gd name="connsiteY24-4156" fmla="*/ 971172 h 1734757"/>
              <a:gd name="connsiteX25-4157" fmla="*/ 15485 w 8482705"/>
              <a:gd name="connsiteY25-4158" fmla="*/ 496270 h 1734757"/>
              <a:gd name="connsiteX26-4159" fmla="*/ 180178 w 8482705"/>
              <a:gd name="connsiteY26-4160" fmla="*/ 0 h 1734757"/>
              <a:gd name="connsiteX27-4161" fmla="*/ 254175 w 8482705"/>
              <a:gd name="connsiteY27-4162" fmla="*/ 55572 h 1734757"/>
              <a:gd name="connsiteX28-4163" fmla="*/ 229244 w 8482705"/>
              <a:gd name="connsiteY28-4164" fmla="*/ 930610 h 1734757"/>
              <a:gd name="connsiteX29-4165" fmla="*/ 2450474 w 8482705"/>
              <a:gd name="connsiteY29-4166" fmla="*/ 1144923 h 1734757"/>
              <a:gd name="connsiteX30-4167" fmla="*/ 2451081 w 8482705"/>
              <a:gd name="connsiteY30-4168" fmla="*/ 1147268 h 1734757"/>
              <a:gd name="connsiteX31-4169" fmla="*/ 2507584 w 8482705"/>
              <a:gd name="connsiteY31-4170" fmla="*/ 1131626 h 1734757"/>
              <a:gd name="connsiteX32-4171" fmla="*/ 3389677 w 8482705"/>
              <a:gd name="connsiteY32-4172" fmla="*/ 923471 h 1734757"/>
              <a:gd name="connsiteX33-4173" fmla="*/ 4302548 w 8482705"/>
              <a:gd name="connsiteY33-4174" fmla="*/ 927626 h 1734757"/>
              <a:gd name="connsiteX34-4175" fmla="*/ 4526760 w 8482705"/>
              <a:gd name="connsiteY34-4176" fmla="*/ 1345422 h 1734757"/>
              <a:gd name="connsiteX35-4177" fmla="*/ 4720759 w 8482705"/>
              <a:gd name="connsiteY35-4178" fmla="*/ 1665473 h 1734757"/>
              <a:gd name="connsiteX36-4179" fmla="*/ 5471225 w 8482705"/>
              <a:gd name="connsiteY36-4180" fmla="*/ 1125715 h 1734757"/>
              <a:gd name="connsiteX37-4181" fmla="*/ 5770437 w 8482705"/>
              <a:gd name="connsiteY37-4182" fmla="*/ 814037 h 1734757"/>
              <a:gd name="connsiteX38-4183" fmla="*/ 6702701 w 8482705"/>
              <a:gd name="connsiteY38-4184" fmla="*/ 214691 h 1734757"/>
              <a:gd name="connsiteX0-4185" fmla="*/ 6702701 w 8482705"/>
              <a:gd name="connsiteY0-4186" fmla="*/ 214691 h 1734757"/>
              <a:gd name="connsiteX1-4187" fmla="*/ 6715168 w 8482705"/>
              <a:gd name="connsiteY1-4188" fmla="*/ 214691 h 1734757"/>
              <a:gd name="connsiteX2-4189" fmla="*/ 7151366 w 8482705"/>
              <a:gd name="connsiteY2-4190" fmla="*/ 789985 h 1734757"/>
              <a:gd name="connsiteX3-4191" fmla="*/ 7310820 w 8482705"/>
              <a:gd name="connsiteY3-4192" fmla="*/ 1114171 h 1734757"/>
              <a:gd name="connsiteX4-4193" fmla="*/ 8438067 w 8482705"/>
              <a:gd name="connsiteY4-4194" fmla="*/ 880513 h 1734757"/>
              <a:gd name="connsiteX5-4195" fmla="*/ 8482705 w 8482705"/>
              <a:gd name="connsiteY5-4196" fmla="*/ 929103 h 1734757"/>
              <a:gd name="connsiteX6-4197" fmla="*/ 7300662 w 8482705"/>
              <a:gd name="connsiteY6-4198" fmla="*/ 1173736 h 1734757"/>
              <a:gd name="connsiteX7-4199" fmla="*/ 7112270 w 8482705"/>
              <a:gd name="connsiteY7-4200" fmla="*/ 814498 h 1734757"/>
              <a:gd name="connsiteX8-4201" fmla="*/ 6714245 w 8482705"/>
              <a:gd name="connsiteY8-4202" fmla="*/ 275180 h 1734757"/>
              <a:gd name="connsiteX9-4203" fmla="*/ 6703163 w 8482705"/>
              <a:gd name="connsiteY9-4204" fmla="*/ 275180 h 1734757"/>
              <a:gd name="connsiteX10-4205" fmla="*/ 5814302 w 8482705"/>
              <a:gd name="connsiteY10-4206" fmla="*/ 855594 h 1734757"/>
              <a:gd name="connsiteX11-4207" fmla="*/ 5685937 w 8482705"/>
              <a:gd name="connsiteY11-4208" fmla="*/ 987191 h 1734757"/>
              <a:gd name="connsiteX12-4209" fmla="*/ 5516015 w 8482705"/>
              <a:gd name="connsiteY12-4210" fmla="*/ 1166348 h 1734757"/>
              <a:gd name="connsiteX13-4211" fmla="*/ 5126763 w 8482705"/>
              <a:gd name="connsiteY13-4212" fmla="*/ 1556985 h 1734757"/>
              <a:gd name="connsiteX14-4213" fmla="*/ 4769372 w 8482705"/>
              <a:gd name="connsiteY14-4214" fmla="*/ 1734757 h 1734757"/>
              <a:gd name="connsiteX15-4215" fmla="*/ 4726430 w 8482705"/>
              <a:gd name="connsiteY15-4216" fmla="*/ 1730601 h 1734757"/>
              <a:gd name="connsiteX16-4217" fmla="*/ 4494634 w 8482705"/>
              <a:gd name="connsiteY16-4218" fmla="*/ 1387063 h 1734757"/>
              <a:gd name="connsiteX17-4219" fmla="*/ 4268841 w 8482705"/>
              <a:gd name="connsiteY17-4220" fmla="*/ 977494 h 1734757"/>
              <a:gd name="connsiteX18-4221" fmla="*/ 3400758 w 8482705"/>
              <a:gd name="connsiteY18-4222" fmla="*/ 982574 h 1734757"/>
              <a:gd name="connsiteX19-4223" fmla="*/ 2450025 w 8482705"/>
              <a:gd name="connsiteY19-4224" fmla="*/ 1209752 h 1734757"/>
              <a:gd name="connsiteX20-4225" fmla="*/ 2431688 w 8482705"/>
              <a:gd name="connsiteY20-4226" fmla="*/ 1207524 h 1734757"/>
              <a:gd name="connsiteX21-4227" fmla="*/ 2215429 w 8482705"/>
              <a:gd name="connsiteY21-4228" fmla="*/ 1255622 h 1734757"/>
              <a:gd name="connsiteX22-4229" fmla="*/ 1406534 w 8482705"/>
              <a:gd name="connsiteY22-4230" fmla="*/ 1328755 h 1734757"/>
              <a:gd name="connsiteX23-4231" fmla="*/ 1098876 w 8482705"/>
              <a:gd name="connsiteY23-4232" fmla="*/ 1317325 h 1734757"/>
              <a:gd name="connsiteX24-4233" fmla="*/ 121753 w 8482705"/>
              <a:gd name="connsiteY24-4234" fmla="*/ 971172 h 1734757"/>
              <a:gd name="connsiteX25-4235" fmla="*/ 15485 w 8482705"/>
              <a:gd name="connsiteY25-4236" fmla="*/ 496270 h 1734757"/>
              <a:gd name="connsiteX26-4237" fmla="*/ 180178 w 8482705"/>
              <a:gd name="connsiteY26-4238" fmla="*/ 0 h 1734757"/>
              <a:gd name="connsiteX27-4239" fmla="*/ 254175 w 8482705"/>
              <a:gd name="connsiteY27-4240" fmla="*/ 55572 h 1734757"/>
              <a:gd name="connsiteX28-4241" fmla="*/ 229244 w 8482705"/>
              <a:gd name="connsiteY28-4242" fmla="*/ 930610 h 1734757"/>
              <a:gd name="connsiteX29-4243" fmla="*/ 2450474 w 8482705"/>
              <a:gd name="connsiteY29-4244" fmla="*/ 1144923 h 1734757"/>
              <a:gd name="connsiteX30-4245" fmla="*/ 2451081 w 8482705"/>
              <a:gd name="connsiteY30-4246" fmla="*/ 1147268 h 1734757"/>
              <a:gd name="connsiteX31-4247" fmla="*/ 2507584 w 8482705"/>
              <a:gd name="connsiteY31-4248" fmla="*/ 1131626 h 1734757"/>
              <a:gd name="connsiteX32-4249" fmla="*/ 3389677 w 8482705"/>
              <a:gd name="connsiteY32-4250" fmla="*/ 923471 h 1734757"/>
              <a:gd name="connsiteX33-4251" fmla="*/ 4302548 w 8482705"/>
              <a:gd name="connsiteY33-4252" fmla="*/ 927626 h 1734757"/>
              <a:gd name="connsiteX34-4253" fmla="*/ 4526760 w 8482705"/>
              <a:gd name="connsiteY34-4254" fmla="*/ 1345422 h 1734757"/>
              <a:gd name="connsiteX35-4255" fmla="*/ 4720759 w 8482705"/>
              <a:gd name="connsiteY35-4256" fmla="*/ 1665473 h 1734757"/>
              <a:gd name="connsiteX36-4257" fmla="*/ 5471225 w 8482705"/>
              <a:gd name="connsiteY36-4258" fmla="*/ 1125715 h 1734757"/>
              <a:gd name="connsiteX37-4259" fmla="*/ 5770437 w 8482705"/>
              <a:gd name="connsiteY37-4260" fmla="*/ 814037 h 1734757"/>
              <a:gd name="connsiteX38-4261" fmla="*/ 6702701 w 8482705"/>
              <a:gd name="connsiteY38-4262" fmla="*/ 214691 h 1734757"/>
              <a:gd name="connsiteX0-4263" fmla="*/ 6702701 w 8482705"/>
              <a:gd name="connsiteY0-4264" fmla="*/ 214691 h 1734757"/>
              <a:gd name="connsiteX1-4265" fmla="*/ 6715168 w 8482705"/>
              <a:gd name="connsiteY1-4266" fmla="*/ 214691 h 1734757"/>
              <a:gd name="connsiteX2-4267" fmla="*/ 7151366 w 8482705"/>
              <a:gd name="connsiteY2-4268" fmla="*/ 789985 h 1734757"/>
              <a:gd name="connsiteX3-4269" fmla="*/ 7310820 w 8482705"/>
              <a:gd name="connsiteY3-4270" fmla="*/ 1114171 h 1734757"/>
              <a:gd name="connsiteX4-4271" fmla="*/ 8438067 w 8482705"/>
              <a:gd name="connsiteY4-4272" fmla="*/ 880513 h 1734757"/>
              <a:gd name="connsiteX5-4273" fmla="*/ 8482705 w 8482705"/>
              <a:gd name="connsiteY5-4274" fmla="*/ 929103 h 1734757"/>
              <a:gd name="connsiteX6-4275" fmla="*/ 7300662 w 8482705"/>
              <a:gd name="connsiteY6-4276" fmla="*/ 1173736 h 1734757"/>
              <a:gd name="connsiteX7-4277" fmla="*/ 7112270 w 8482705"/>
              <a:gd name="connsiteY7-4278" fmla="*/ 814498 h 1734757"/>
              <a:gd name="connsiteX8-4279" fmla="*/ 6714245 w 8482705"/>
              <a:gd name="connsiteY8-4280" fmla="*/ 275180 h 1734757"/>
              <a:gd name="connsiteX9-4281" fmla="*/ 6703163 w 8482705"/>
              <a:gd name="connsiteY9-4282" fmla="*/ 275180 h 1734757"/>
              <a:gd name="connsiteX10-4283" fmla="*/ 5814302 w 8482705"/>
              <a:gd name="connsiteY10-4284" fmla="*/ 855594 h 1734757"/>
              <a:gd name="connsiteX11-4285" fmla="*/ 5685937 w 8482705"/>
              <a:gd name="connsiteY11-4286" fmla="*/ 987191 h 1734757"/>
              <a:gd name="connsiteX12-4287" fmla="*/ 5516015 w 8482705"/>
              <a:gd name="connsiteY12-4288" fmla="*/ 1166348 h 1734757"/>
              <a:gd name="connsiteX13-4289" fmla="*/ 5126763 w 8482705"/>
              <a:gd name="connsiteY13-4290" fmla="*/ 1556985 h 1734757"/>
              <a:gd name="connsiteX14-4291" fmla="*/ 4769372 w 8482705"/>
              <a:gd name="connsiteY14-4292" fmla="*/ 1734757 h 1734757"/>
              <a:gd name="connsiteX15-4293" fmla="*/ 4726430 w 8482705"/>
              <a:gd name="connsiteY15-4294" fmla="*/ 1730601 h 1734757"/>
              <a:gd name="connsiteX16-4295" fmla="*/ 4494634 w 8482705"/>
              <a:gd name="connsiteY16-4296" fmla="*/ 1387063 h 1734757"/>
              <a:gd name="connsiteX17-4297" fmla="*/ 4268841 w 8482705"/>
              <a:gd name="connsiteY17-4298" fmla="*/ 977494 h 1734757"/>
              <a:gd name="connsiteX18-4299" fmla="*/ 3400758 w 8482705"/>
              <a:gd name="connsiteY18-4300" fmla="*/ 982574 h 1734757"/>
              <a:gd name="connsiteX19-4301" fmla="*/ 2450025 w 8482705"/>
              <a:gd name="connsiteY19-4302" fmla="*/ 1209752 h 1734757"/>
              <a:gd name="connsiteX20-4303" fmla="*/ 2431688 w 8482705"/>
              <a:gd name="connsiteY20-4304" fmla="*/ 1207524 h 1734757"/>
              <a:gd name="connsiteX21-4305" fmla="*/ 2215429 w 8482705"/>
              <a:gd name="connsiteY21-4306" fmla="*/ 1255622 h 1734757"/>
              <a:gd name="connsiteX22-4307" fmla="*/ 1406534 w 8482705"/>
              <a:gd name="connsiteY22-4308" fmla="*/ 1328755 h 1734757"/>
              <a:gd name="connsiteX23-4309" fmla="*/ 1098876 w 8482705"/>
              <a:gd name="connsiteY23-4310" fmla="*/ 1317325 h 1734757"/>
              <a:gd name="connsiteX24-4311" fmla="*/ 121753 w 8482705"/>
              <a:gd name="connsiteY24-4312" fmla="*/ 971172 h 1734757"/>
              <a:gd name="connsiteX25-4313" fmla="*/ 15485 w 8482705"/>
              <a:gd name="connsiteY25-4314" fmla="*/ 496270 h 1734757"/>
              <a:gd name="connsiteX26-4315" fmla="*/ 180178 w 8482705"/>
              <a:gd name="connsiteY26-4316" fmla="*/ 0 h 1734757"/>
              <a:gd name="connsiteX27-4317" fmla="*/ 254175 w 8482705"/>
              <a:gd name="connsiteY27-4318" fmla="*/ 55572 h 1734757"/>
              <a:gd name="connsiteX28-4319" fmla="*/ 229244 w 8482705"/>
              <a:gd name="connsiteY28-4320" fmla="*/ 930610 h 1734757"/>
              <a:gd name="connsiteX29-4321" fmla="*/ 2450474 w 8482705"/>
              <a:gd name="connsiteY29-4322" fmla="*/ 1144923 h 1734757"/>
              <a:gd name="connsiteX30-4323" fmla="*/ 2451081 w 8482705"/>
              <a:gd name="connsiteY30-4324" fmla="*/ 1147268 h 1734757"/>
              <a:gd name="connsiteX31-4325" fmla="*/ 2507584 w 8482705"/>
              <a:gd name="connsiteY31-4326" fmla="*/ 1131626 h 1734757"/>
              <a:gd name="connsiteX32-4327" fmla="*/ 3389677 w 8482705"/>
              <a:gd name="connsiteY32-4328" fmla="*/ 923471 h 1734757"/>
              <a:gd name="connsiteX33-4329" fmla="*/ 4302548 w 8482705"/>
              <a:gd name="connsiteY33-4330" fmla="*/ 927626 h 1734757"/>
              <a:gd name="connsiteX34-4331" fmla="*/ 4526760 w 8482705"/>
              <a:gd name="connsiteY34-4332" fmla="*/ 1345422 h 1734757"/>
              <a:gd name="connsiteX35-4333" fmla="*/ 4720759 w 8482705"/>
              <a:gd name="connsiteY35-4334" fmla="*/ 1665473 h 1734757"/>
              <a:gd name="connsiteX36-4335" fmla="*/ 5471225 w 8482705"/>
              <a:gd name="connsiteY36-4336" fmla="*/ 1125715 h 1734757"/>
              <a:gd name="connsiteX37-4337" fmla="*/ 5770437 w 8482705"/>
              <a:gd name="connsiteY37-4338" fmla="*/ 814037 h 1734757"/>
              <a:gd name="connsiteX38-4339" fmla="*/ 6702701 w 8482705"/>
              <a:gd name="connsiteY38-4340" fmla="*/ 214691 h 1734757"/>
              <a:gd name="connsiteX0-4341" fmla="*/ 6702701 w 8482705"/>
              <a:gd name="connsiteY0-4342" fmla="*/ 214691 h 1734757"/>
              <a:gd name="connsiteX1-4343" fmla="*/ 6715168 w 8482705"/>
              <a:gd name="connsiteY1-4344" fmla="*/ 214691 h 1734757"/>
              <a:gd name="connsiteX2-4345" fmla="*/ 7151366 w 8482705"/>
              <a:gd name="connsiteY2-4346" fmla="*/ 789985 h 1734757"/>
              <a:gd name="connsiteX3-4347" fmla="*/ 7310820 w 8482705"/>
              <a:gd name="connsiteY3-4348" fmla="*/ 1114171 h 1734757"/>
              <a:gd name="connsiteX4-4349" fmla="*/ 8438067 w 8482705"/>
              <a:gd name="connsiteY4-4350" fmla="*/ 880513 h 1734757"/>
              <a:gd name="connsiteX5-4351" fmla="*/ 8482705 w 8482705"/>
              <a:gd name="connsiteY5-4352" fmla="*/ 929103 h 1734757"/>
              <a:gd name="connsiteX6-4353" fmla="*/ 7300662 w 8482705"/>
              <a:gd name="connsiteY6-4354" fmla="*/ 1173736 h 1734757"/>
              <a:gd name="connsiteX7-4355" fmla="*/ 7112270 w 8482705"/>
              <a:gd name="connsiteY7-4356" fmla="*/ 814498 h 1734757"/>
              <a:gd name="connsiteX8-4357" fmla="*/ 6714245 w 8482705"/>
              <a:gd name="connsiteY8-4358" fmla="*/ 275180 h 1734757"/>
              <a:gd name="connsiteX9-4359" fmla="*/ 6703163 w 8482705"/>
              <a:gd name="connsiteY9-4360" fmla="*/ 275180 h 1734757"/>
              <a:gd name="connsiteX10-4361" fmla="*/ 5814302 w 8482705"/>
              <a:gd name="connsiteY10-4362" fmla="*/ 855594 h 1734757"/>
              <a:gd name="connsiteX11-4363" fmla="*/ 5685937 w 8482705"/>
              <a:gd name="connsiteY11-4364" fmla="*/ 987191 h 1734757"/>
              <a:gd name="connsiteX12-4365" fmla="*/ 5516015 w 8482705"/>
              <a:gd name="connsiteY12-4366" fmla="*/ 1166348 h 1734757"/>
              <a:gd name="connsiteX13-4367" fmla="*/ 5126763 w 8482705"/>
              <a:gd name="connsiteY13-4368" fmla="*/ 1556985 h 1734757"/>
              <a:gd name="connsiteX14-4369" fmla="*/ 4769372 w 8482705"/>
              <a:gd name="connsiteY14-4370" fmla="*/ 1734757 h 1734757"/>
              <a:gd name="connsiteX15-4371" fmla="*/ 4726430 w 8482705"/>
              <a:gd name="connsiteY15-4372" fmla="*/ 1730601 h 1734757"/>
              <a:gd name="connsiteX16-4373" fmla="*/ 4494634 w 8482705"/>
              <a:gd name="connsiteY16-4374" fmla="*/ 1387063 h 1734757"/>
              <a:gd name="connsiteX17-4375" fmla="*/ 4268841 w 8482705"/>
              <a:gd name="connsiteY17-4376" fmla="*/ 977494 h 1734757"/>
              <a:gd name="connsiteX18-4377" fmla="*/ 3400758 w 8482705"/>
              <a:gd name="connsiteY18-4378" fmla="*/ 982574 h 1734757"/>
              <a:gd name="connsiteX19-4379" fmla="*/ 2450025 w 8482705"/>
              <a:gd name="connsiteY19-4380" fmla="*/ 1209752 h 1734757"/>
              <a:gd name="connsiteX20-4381" fmla="*/ 2431688 w 8482705"/>
              <a:gd name="connsiteY20-4382" fmla="*/ 1207524 h 1734757"/>
              <a:gd name="connsiteX21-4383" fmla="*/ 2215429 w 8482705"/>
              <a:gd name="connsiteY21-4384" fmla="*/ 1255622 h 1734757"/>
              <a:gd name="connsiteX22-4385" fmla="*/ 1406534 w 8482705"/>
              <a:gd name="connsiteY22-4386" fmla="*/ 1328755 h 1734757"/>
              <a:gd name="connsiteX23-4387" fmla="*/ 1098876 w 8482705"/>
              <a:gd name="connsiteY23-4388" fmla="*/ 1317325 h 1734757"/>
              <a:gd name="connsiteX24-4389" fmla="*/ 121753 w 8482705"/>
              <a:gd name="connsiteY24-4390" fmla="*/ 971172 h 1734757"/>
              <a:gd name="connsiteX25-4391" fmla="*/ 15485 w 8482705"/>
              <a:gd name="connsiteY25-4392" fmla="*/ 496270 h 1734757"/>
              <a:gd name="connsiteX26-4393" fmla="*/ 180178 w 8482705"/>
              <a:gd name="connsiteY26-4394" fmla="*/ 0 h 1734757"/>
              <a:gd name="connsiteX27-4395" fmla="*/ 254175 w 8482705"/>
              <a:gd name="connsiteY27-4396" fmla="*/ 55572 h 1734757"/>
              <a:gd name="connsiteX28-4397" fmla="*/ 229244 w 8482705"/>
              <a:gd name="connsiteY28-4398" fmla="*/ 930610 h 1734757"/>
              <a:gd name="connsiteX29-4399" fmla="*/ 2450474 w 8482705"/>
              <a:gd name="connsiteY29-4400" fmla="*/ 1144923 h 1734757"/>
              <a:gd name="connsiteX30-4401" fmla="*/ 2451081 w 8482705"/>
              <a:gd name="connsiteY30-4402" fmla="*/ 1147268 h 1734757"/>
              <a:gd name="connsiteX31-4403" fmla="*/ 2507584 w 8482705"/>
              <a:gd name="connsiteY31-4404" fmla="*/ 1131626 h 1734757"/>
              <a:gd name="connsiteX32-4405" fmla="*/ 3389677 w 8482705"/>
              <a:gd name="connsiteY32-4406" fmla="*/ 923471 h 1734757"/>
              <a:gd name="connsiteX33-4407" fmla="*/ 4302548 w 8482705"/>
              <a:gd name="connsiteY33-4408" fmla="*/ 927626 h 1734757"/>
              <a:gd name="connsiteX34-4409" fmla="*/ 4526760 w 8482705"/>
              <a:gd name="connsiteY34-4410" fmla="*/ 1345422 h 1734757"/>
              <a:gd name="connsiteX35-4411" fmla="*/ 4720759 w 8482705"/>
              <a:gd name="connsiteY35-4412" fmla="*/ 1665473 h 1734757"/>
              <a:gd name="connsiteX36-4413" fmla="*/ 5471225 w 8482705"/>
              <a:gd name="connsiteY36-4414" fmla="*/ 1125715 h 1734757"/>
              <a:gd name="connsiteX37-4415" fmla="*/ 5770437 w 8482705"/>
              <a:gd name="connsiteY37-4416" fmla="*/ 814037 h 1734757"/>
              <a:gd name="connsiteX38-4417" fmla="*/ 6702701 w 8482705"/>
              <a:gd name="connsiteY38-4418" fmla="*/ 214691 h 1734757"/>
              <a:gd name="connsiteX0-4419" fmla="*/ 6702701 w 8482705"/>
              <a:gd name="connsiteY0-4420" fmla="*/ 214691 h 1734757"/>
              <a:gd name="connsiteX1-4421" fmla="*/ 6715168 w 8482705"/>
              <a:gd name="connsiteY1-4422" fmla="*/ 214691 h 1734757"/>
              <a:gd name="connsiteX2-4423" fmla="*/ 7151366 w 8482705"/>
              <a:gd name="connsiteY2-4424" fmla="*/ 789985 h 1734757"/>
              <a:gd name="connsiteX3-4425" fmla="*/ 7310820 w 8482705"/>
              <a:gd name="connsiteY3-4426" fmla="*/ 1114171 h 1734757"/>
              <a:gd name="connsiteX4-4427" fmla="*/ 8438067 w 8482705"/>
              <a:gd name="connsiteY4-4428" fmla="*/ 880513 h 1734757"/>
              <a:gd name="connsiteX5-4429" fmla="*/ 8482705 w 8482705"/>
              <a:gd name="connsiteY5-4430" fmla="*/ 929103 h 1734757"/>
              <a:gd name="connsiteX6-4431" fmla="*/ 7300662 w 8482705"/>
              <a:gd name="connsiteY6-4432" fmla="*/ 1173736 h 1734757"/>
              <a:gd name="connsiteX7-4433" fmla="*/ 7112270 w 8482705"/>
              <a:gd name="connsiteY7-4434" fmla="*/ 814498 h 1734757"/>
              <a:gd name="connsiteX8-4435" fmla="*/ 6714245 w 8482705"/>
              <a:gd name="connsiteY8-4436" fmla="*/ 275180 h 1734757"/>
              <a:gd name="connsiteX9-4437" fmla="*/ 6703163 w 8482705"/>
              <a:gd name="connsiteY9-4438" fmla="*/ 275180 h 1734757"/>
              <a:gd name="connsiteX10-4439" fmla="*/ 5814302 w 8482705"/>
              <a:gd name="connsiteY10-4440" fmla="*/ 855594 h 1734757"/>
              <a:gd name="connsiteX11-4441" fmla="*/ 5685937 w 8482705"/>
              <a:gd name="connsiteY11-4442" fmla="*/ 987191 h 1734757"/>
              <a:gd name="connsiteX12-4443" fmla="*/ 5516015 w 8482705"/>
              <a:gd name="connsiteY12-4444" fmla="*/ 1166348 h 1734757"/>
              <a:gd name="connsiteX13-4445" fmla="*/ 5126763 w 8482705"/>
              <a:gd name="connsiteY13-4446" fmla="*/ 1556985 h 1734757"/>
              <a:gd name="connsiteX14-4447" fmla="*/ 4769372 w 8482705"/>
              <a:gd name="connsiteY14-4448" fmla="*/ 1734757 h 1734757"/>
              <a:gd name="connsiteX15-4449" fmla="*/ 4726430 w 8482705"/>
              <a:gd name="connsiteY15-4450" fmla="*/ 1730601 h 1734757"/>
              <a:gd name="connsiteX16-4451" fmla="*/ 4494634 w 8482705"/>
              <a:gd name="connsiteY16-4452" fmla="*/ 1387063 h 1734757"/>
              <a:gd name="connsiteX17-4453" fmla="*/ 4268841 w 8482705"/>
              <a:gd name="connsiteY17-4454" fmla="*/ 977494 h 1734757"/>
              <a:gd name="connsiteX18-4455" fmla="*/ 3400758 w 8482705"/>
              <a:gd name="connsiteY18-4456" fmla="*/ 982574 h 1734757"/>
              <a:gd name="connsiteX19-4457" fmla="*/ 2450025 w 8482705"/>
              <a:gd name="connsiteY19-4458" fmla="*/ 1209752 h 1734757"/>
              <a:gd name="connsiteX20-4459" fmla="*/ 2431688 w 8482705"/>
              <a:gd name="connsiteY20-4460" fmla="*/ 1207524 h 1734757"/>
              <a:gd name="connsiteX21-4461" fmla="*/ 2215429 w 8482705"/>
              <a:gd name="connsiteY21-4462" fmla="*/ 1255622 h 1734757"/>
              <a:gd name="connsiteX22-4463" fmla="*/ 1406534 w 8482705"/>
              <a:gd name="connsiteY22-4464" fmla="*/ 1328755 h 1734757"/>
              <a:gd name="connsiteX23-4465" fmla="*/ 1098876 w 8482705"/>
              <a:gd name="connsiteY23-4466" fmla="*/ 1317325 h 1734757"/>
              <a:gd name="connsiteX24-4467" fmla="*/ 121753 w 8482705"/>
              <a:gd name="connsiteY24-4468" fmla="*/ 971172 h 1734757"/>
              <a:gd name="connsiteX25-4469" fmla="*/ 15485 w 8482705"/>
              <a:gd name="connsiteY25-4470" fmla="*/ 496270 h 1734757"/>
              <a:gd name="connsiteX26-4471" fmla="*/ 180178 w 8482705"/>
              <a:gd name="connsiteY26-4472" fmla="*/ 0 h 1734757"/>
              <a:gd name="connsiteX27-4473" fmla="*/ 254175 w 8482705"/>
              <a:gd name="connsiteY27-4474" fmla="*/ 55572 h 1734757"/>
              <a:gd name="connsiteX28-4475" fmla="*/ 229244 w 8482705"/>
              <a:gd name="connsiteY28-4476" fmla="*/ 930610 h 1734757"/>
              <a:gd name="connsiteX29-4477" fmla="*/ 2450474 w 8482705"/>
              <a:gd name="connsiteY29-4478" fmla="*/ 1144923 h 1734757"/>
              <a:gd name="connsiteX30-4479" fmla="*/ 2451081 w 8482705"/>
              <a:gd name="connsiteY30-4480" fmla="*/ 1147268 h 1734757"/>
              <a:gd name="connsiteX31-4481" fmla="*/ 2507584 w 8482705"/>
              <a:gd name="connsiteY31-4482" fmla="*/ 1131626 h 1734757"/>
              <a:gd name="connsiteX32-4483" fmla="*/ 3389677 w 8482705"/>
              <a:gd name="connsiteY32-4484" fmla="*/ 923471 h 1734757"/>
              <a:gd name="connsiteX33-4485" fmla="*/ 4302548 w 8482705"/>
              <a:gd name="connsiteY33-4486" fmla="*/ 927626 h 1734757"/>
              <a:gd name="connsiteX34-4487" fmla="*/ 4526760 w 8482705"/>
              <a:gd name="connsiteY34-4488" fmla="*/ 1345422 h 1734757"/>
              <a:gd name="connsiteX35-4489" fmla="*/ 4720759 w 8482705"/>
              <a:gd name="connsiteY35-4490" fmla="*/ 1665473 h 1734757"/>
              <a:gd name="connsiteX36-4491" fmla="*/ 5471225 w 8482705"/>
              <a:gd name="connsiteY36-4492" fmla="*/ 1125715 h 1734757"/>
              <a:gd name="connsiteX37-4493" fmla="*/ 5770437 w 8482705"/>
              <a:gd name="connsiteY37-4494" fmla="*/ 814037 h 1734757"/>
              <a:gd name="connsiteX38-4495" fmla="*/ 6702701 w 8482705"/>
              <a:gd name="connsiteY38-4496" fmla="*/ 214691 h 1734757"/>
              <a:gd name="connsiteX0-4497" fmla="*/ 6694989 w 8474993"/>
              <a:gd name="connsiteY0-4498" fmla="*/ 214691 h 1734757"/>
              <a:gd name="connsiteX1-4499" fmla="*/ 6707456 w 8474993"/>
              <a:gd name="connsiteY1-4500" fmla="*/ 214691 h 1734757"/>
              <a:gd name="connsiteX2-4501" fmla="*/ 7143654 w 8474993"/>
              <a:gd name="connsiteY2-4502" fmla="*/ 789985 h 1734757"/>
              <a:gd name="connsiteX3-4503" fmla="*/ 7303108 w 8474993"/>
              <a:gd name="connsiteY3-4504" fmla="*/ 1114171 h 1734757"/>
              <a:gd name="connsiteX4-4505" fmla="*/ 8430355 w 8474993"/>
              <a:gd name="connsiteY4-4506" fmla="*/ 880513 h 1734757"/>
              <a:gd name="connsiteX5-4507" fmla="*/ 8474993 w 8474993"/>
              <a:gd name="connsiteY5-4508" fmla="*/ 929103 h 1734757"/>
              <a:gd name="connsiteX6-4509" fmla="*/ 7292950 w 8474993"/>
              <a:gd name="connsiteY6-4510" fmla="*/ 1173736 h 1734757"/>
              <a:gd name="connsiteX7-4511" fmla="*/ 7104558 w 8474993"/>
              <a:gd name="connsiteY7-4512" fmla="*/ 814498 h 1734757"/>
              <a:gd name="connsiteX8-4513" fmla="*/ 6706533 w 8474993"/>
              <a:gd name="connsiteY8-4514" fmla="*/ 275180 h 1734757"/>
              <a:gd name="connsiteX9-4515" fmla="*/ 6695451 w 8474993"/>
              <a:gd name="connsiteY9-4516" fmla="*/ 275180 h 1734757"/>
              <a:gd name="connsiteX10-4517" fmla="*/ 5806590 w 8474993"/>
              <a:gd name="connsiteY10-4518" fmla="*/ 855594 h 1734757"/>
              <a:gd name="connsiteX11-4519" fmla="*/ 5678225 w 8474993"/>
              <a:gd name="connsiteY11-4520" fmla="*/ 987191 h 1734757"/>
              <a:gd name="connsiteX12-4521" fmla="*/ 5508303 w 8474993"/>
              <a:gd name="connsiteY12-4522" fmla="*/ 1166348 h 1734757"/>
              <a:gd name="connsiteX13-4523" fmla="*/ 5119051 w 8474993"/>
              <a:gd name="connsiteY13-4524" fmla="*/ 1556985 h 1734757"/>
              <a:gd name="connsiteX14-4525" fmla="*/ 4761660 w 8474993"/>
              <a:gd name="connsiteY14-4526" fmla="*/ 1734757 h 1734757"/>
              <a:gd name="connsiteX15-4527" fmla="*/ 4718718 w 8474993"/>
              <a:gd name="connsiteY15-4528" fmla="*/ 1730601 h 1734757"/>
              <a:gd name="connsiteX16-4529" fmla="*/ 4486922 w 8474993"/>
              <a:gd name="connsiteY16-4530" fmla="*/ 1387063 h 1734757"/>
              <a:gd name="connsiteX17-4531" fmla="*/ 4261129 w 8474993"/>
              <a:gd name="connsiteY17-4532" fmla="*/ 977494 h 1734757"/>
              <a:gd name="connsiteX18-4533" fmla="*/ 3393046 w 8474993"/>
              <a:gd name="connsiteY18-4534" fmla="*/ 982574 h 1734757"/>
              <a:gd name="connsiteX19-4535" fmla="*/ 2442313 w 8474993"/>
              <a:gd name="connsiteY19-4536" fmla="*/ 1209752 h 1734757"/>
              <a:gd name="connsiteX20-4537" fmla="*/ 2423976 w 8474993"/>
              <a:gd name="connsiteY20-4538" fmla="*/ 1207524 h 1734757"/>
              <a:gd name="connsiteX21-4539" fmla="*/ 2207717 w 8474993"/>
              <a:gd name="connsiteY21-4540" fmla="*/ 1255622 h 1734757"/>
              <a:gd name="connsiteX22-4541" fmla="*/ 1398822 w 8474993"/>
              <a:gd name="connsiteY22-4542" fmla="*/ 1328755 h 1734757"/>
              <a:gd name="connsiteX23-4543" fmla="*/ 1091164 w 8474993"/>
              <a:gd name="connsiteY23-4544" fmla="*/ 1317325 h 1734757"/>
              <a:gd name="connsiteX24-4545" fmla="*/ 114041 w 8474993"/>
              <a:gd name="connsiteY24-4546" fmla="*/ 971172 h 1734757"/>
              <a:gd name="connsiteX25-4547" fmla="*/ 7773 w 8474993"/>
              <a:gd name="connsiteY25-4548" fmla="*/ 496270 h 1734757"/>
              <a:gd name="connsiteX26-4549" fmla="*/ 172466 w 8474993"/>
              <a:gd name="connsiteY26-4550" fmla="*/ 0 h 1734757"/>
              <a:gd name="connsiteX27-4551" fmla="*/ 246463 w 8474993"/>
              <a:gd name="connsiteY27-4552" fmla="*/ 55572 h 1734757"/>
              <a:gd name="connsiteX28-4553" fmla="*/ 221532 w 8474993"/>
              <a:gd name="connsiteY28-4554" fmla="*/ 930610 h 1734757"/>
              <a:gd name="connsiteX29-4555" fmla="*/ 2442762 w 8474993"/>
              <a:gd name="connsiteY29-4556" fmla="*/ 1144923 h 1734757"/>
              <a:gd name="connsiteX30-4557" fmla="*/ 2443369 w 8474993"/>
              <a:gd name="connsiteY30-4558" fmla="*/ 1147268 h 1734757"/>
              <a:gd name="connsiteX31-4559" fmla="*/ 2499872 w 8474993"/>
              <a:gd name="connsiteY31-4560" fmla="*/ 1131626 h 1734757"/>
              <a:gd name="connsiteX32-4561" fmla="*/ 3381965 w 8474993"/>
              <a:gd name="connsiteY32-4562" fmla="*/ 923471 h 1734757"/>
              <a:gd name="connsiteX33-4563" fmla="*/ 4294836 w 8474993"/>
              <a:gd name="connsiteY33-4564" fmla="*/ 927626 h 1734757"/>
              <a:gd name="connsiteX34-4565" fmla="*/ 4519048 w 8474993"/>
              <a:gd name="connsiteY34-4566" fmla="*/ 1345422 h 1734757"/>
              <a:gd name="connsiteX35-4567" fmla="*/ 4713047 w 8474993"/>
              <a:gd name="connsiteY35-4568" fmla="*/ 1665473 h 1734757"/>
              <a:gd name="connsiteX36-4569" fmla="*/ 5463513 w 8474993"/>
              <a:gd name="connsiteY36-4570" fmla="*/ 1125715 h 1734757"/>
              <a:gd name="connsiteX37-4571" fmla="*/ 5762725 w 8474993"/>
              <a:gd name="connsiteY37-4572" fmla="*/ 814037 h 1734757"/>
              <a:gd name="connsiteX38-4573" fmla="*/ 6694989 w 8474993"/>
              <a:gd name="connsiteY38-4574" fmla="*/ 214691 h 1734757"/>
              <a:gd name="connsiteX0-4575" fmla="*/ 6697194 w 8477198"/>
              <a:gd name="connsiteY0-4576" fmla="*/ 214691 h 1734757"/>
              <a:gd name="connsiteX1-4577" fmla="*/ 6709661 w 8477198"/>
              <a:gd name="connsiteY1-4578" fmla="*/ 214691 h 1734757"/>
              <a:gd name="connsiteX2-4579" fmla="*/ 7145859 w 8477198"/>
              <a:gd name="connsiteY2-4580" fmla="*/ 789985 h 1734757"/>
              <a:gd name="connsiteX3-4581" fmla="*/ 7305313 w 8477198"/>
              <a:gd name="connsiteY3-4582" fmla="*/ 1114171 h 1734757"/>
              <a:gd name="connsiteX4-4583" fmla="*/ 8432560 w 8477198"/>
              <a:gd name="connsiteY4-4584" fmla="*/ 880513 h 1734757"/>
              <a:gd name="connsiteX5-4585" fmla="*/ 8477198 w 8477198"/>
              <a:gd name="connsiteY5-4586" fmla="*/ 929103 h 1734757"/>
              <a:gd name="connsiteX6-4587" fmla="*/ 7295155 w 8477198"/>
              <a:gd name="connsiteY6-4588" fmla="*/ 1173736 h 1734757"/>
              <a:gd name="connsiteX7-4589" fmla="*/ 7106763 w 8477198"/>
              <a:gd name="connsiteY7-4590" fmla="*/ 814498 h 1734757"/>
              <a:gd name="connsiteX8-4591" fmla="*/ 6708738 w 8477198"/>
              <a:gd name="connsiteY8-4592" fmla="*/ 275180 h 1734757"/>
              <a:gd name="connsiteX9-4593" fmla="*/ 6697656 w 8477198"/>
              <a:gd name="connsiteY9-4594" fmla="*/ 275180 h 1734757"/>
              <a:gd name="connsiteX10-4595" fmla="*/ 5808795 w 8477198"/>
              <a:gd name="connsiteY10-4596" fmla="*/ 855594 h 1734757"/>
              <a:gd name="connsiteX11-4597" fmla="*/ 5680430 w 8477198"/>
              <a:gd name="connsiteY11-4598" fmla="*/ 987191 h 1734757"/>
              <a:gd name="connsiteX12-4599" fmla="*/ 5510508 w 8477198"/>
              <a:gd name="connsiteY12-4600" fmla="*/ 1166348 h 1734757"/>
              <a:gd name="connsiteX13-4601" fmla="*/ 5121256 w 8477198"/>
              <a:gd name="connsiteY13-4602" fmla="*/ 1556985 h 1734757"/>
              <a:gd name="connsiteX14-4603" fmla="*/ 4763865 w 8477198"/>
              <a:gd name="connsiteY14-4604" fmla="*/ 1734757 h 1734757"/>
              <a:gd name="connsiteX15-4605" fmla="*/ 4720923 w 8477198"/>
              <a:gd name="connsiteY15-4606" fmla="*/ 1730601 h 1734757"/>
              <a:gd name="connsiteX16-4607" fmla="*/ 4489127 w 8477198"/>
              <a:gd name="connsiteY16-4608" fmla="*/ 1387063 h 1734757"/>
              <a:gd name="connsiteX17-4609" fmla="*/ 4263334 w 8477198"/>
              <a:gd name="connsiteY17-4610" fmla="*/ 977494 h 1734757"/>
              <a:gd name="connsiteX18-4611" fmla="*/ 3395251 w 8477198"/>
              <a:gd name="connsiteY18-4612" fmla="*/ 982574 h 1734757"/>
              <a:gd name="connsiteX19-4613" fmla="*/ 2444518 w 8477198"/>
              <a:gd name="connsiteY19-4614" fmla="*/ 1209752 h 1734757"/>
              <a:gd name="connsiteX20-4615" fmla="*/ 2426181 w 8477198"/>
              <a:gd name="connsiteY20-4616" fmla="*/ 1207524 h 1734757"/>
              <a:gd name="connsiteX21-4617" fmla="*/ 2209922 w 8477198"/>
              <a:gd name="connsiteY21-4618" fmla="*/ 1255622 h 1734757"/>
              <a:gd name="connsiteX22-4619" fmla="*/ 1401027 w 8477198"/>
              <a:gd name="connsiteY22-4620" fmla="*/ 1328755 h 1734757"/>
              <a:gd name="connsiteX23-4621" fmla="*/ 1093369 w 8477198"/>
              <a:gd name="connsiteY23-4622" fmla="*/ 1317325 h 1734757"/>
              <a:gd name="connsiteX24-4623" fmla="*/ 116246 w 8477198"/>
              <a:gd name="connsiteY24-4624" fmla="*/ 971172 h 1734757"/>
              <a:gd name="connsiteX25-4625" fmla="*/ 9978 w 8477198"/>
              <a:gd name="connsiteY25-4626" fmla="*/ 496270 h 1734757"/>
              <a:gd name="connsiteX26-4627" fmla="*/ 174671 w 8477198"/>
              <a:gd name="connsiteY26-4628" fmla="*/ 0 h 1734757"/>
              <a:gd name="connsiteX27-4629" fmla="*/ 248668 w 8477198"/>
              <a:gd name="connsiteY27-4630" fmla="*/ 55572 h 1734757"/>
              <a:gd name="connsiteX28-4631" fmla="*/ 223737 w 8477198"/>
              <a:gd name="connsiteY28-4632" fmla="*/ 930610 h 1734757"/>
              <a:gd name="connsiteX29-4633" fmla="*/ 2444967 w 8477198"/>
              <a:gd name="connsiteY29-4634" fmla="*/ 1144923 h 1734757"/>
              <a:gd name="connsiteX30-4635" fmla="*/ 2445574 w 8477198"/>
              <a:gd name="connsiteY30-4636" fmla="*/ 1147268 h 1734757"/>
              <a:gd name="connsiteX31-4637" fmla="*/ 2502077 w 8477198"/>
              <a:gd name="connsiteY31-4638" fmla="*/ 1131626 h 1734757"/>
              <a:gd name="connsiteX32-4639" fmla="*/ 3384170 w 8477198"/>
              <a:gd name="connsiteY32-4640" fmla="*/ 923471 h 1734757"/>
              <a:gd name="connsiteX33-4641" fmla="*/ 4297041 w 8477198"/>
              <a:gd name="connsiteY33-4642" fmla="*/ 927626 h 1734757"/>
              <a:gd name="connsiteX34-4643" fmla="*/ 4521253 w 8477198"/>
              <a:gd name="connsiteY34-4644" fmla="*/ 1345422 h 1734757"/>
              <a:gd name="connsiteX35-4645" fmla="*/ 4715252 w 8477198"/>
              <a:gd name="connsiteY35-4646" fmla="*/ 1665473 h 1734757"/>
              <a:gd name="connsiteX36-4647" fmla="*/ 5465718 w 8477198"/>
              <a:gd name="connsiteY36-4648" fmla="*/ 1125715 h 1734757"/>
              <a:gd name="connsiteX37-4649" fmla="*/ 5764930 w 8477198"/>
              <a:gd name="connsiteY37-4650" fmla="*/ 814037 h 1734757"/>
              <a:gd name="connsiteX38-4651" fmla="*/ 6697194 w 8477198"/>
              <a:gd name="connsiteY38-4652" fmla="*/ 214691 h 1734757"/>
              <a:gd name="connsiteX0-4653" fmla="*/ 6697194 w 8477198"/>
              <a:gd name="connsiteY0-4654" fmla="*/ 214691 h 1734757"/>
              <a:gd name="connsiteX1-4655" fmla="*/ 6709661 w 8477198"/>
              <a:gd name="connsiteY1-4656" fmla="*/ 214691 h 1734757"/>
              <a:gd name="connsiteX2-4657" fmla="*/ 7145859 w 8477198"/>
              <a:gd name="connsiteY2-4658" fmla="*/ 789985 h 1734757"/>
              <a:gd name="connsiteX3-4659" fmla="*/ 7305313 w 8477198"/>
              <a:gd name="connsiteY3-4660" fmla="*/ 1114171 h 1734757"/>
              <a:gd name="connsiteX4-4661" fmla="*/ 8432560 w 8477198"/>
              <a:gd name="connsiteY4-4662" fmla="*/ 880513 h 1734757"/>
              <a:gd name="connsiteX5-4663" fmla="*/ 8477198 w 8477198"/>
              <a:gd name="connsiteY5-4664" fmla="*/ 929103 h 1734757"/>
              <a:gd name="connsiteX6-4665" fmla="*/ 7295155 w 8477198"/>
              <a:gd name="connsiteY6-4666" fmla="*/ 1173736 h 1734757"/>
              <a:gd name="connsiteX7-4667" fmla="*/ 7106763 w 8477198"/>
              <a:gd name="connsiteY7-4668" fmla="*/ 814498 h 1734757"/>
              <a:gd name="connsiteX8-4669" fmla="*/ 6708738 w 8477198"/>
              <a:gd name="connsiteY8-4670" fmla="*/ 275180 h 1734757"/>
              <a:gd name="connsiteX9-4671" fmla="*/ 6697656 w 8477198"/>
              <a:gd name="connsiteY9-4672" fmla="*/ 275180 h 1734757"/>
              <a:gd name="connsiteX10-4673" fmla="*/ 5808795 w 8477198"/>
              <a:gd name="connsiteY10-4674" fmla="*/ 855594 h 1734757"/>
              <a:gd name="connsiteX11-4675" fmla="*/ 5680430 w 8477198"/>
              <a:gd name="connsiteY11-4676" fmla="*/ 987191 h 1734757"/>
              <a:gd name="connsiteX12-4677" fmla="*/ 5510508 w 8477198"/>
              <a:gd name="connsiteY12-4678" fmla="*/ 1166348 h 1734757"/>
              <a:gd name="connsiteX13-4679" fmla="*/ 5121256 w 8477198"/>
              <a:gd name="connsiteY13-4680" fmla="*/ 1556985 h 1734757"/>
              <a:gd name="connsiteX14-4681" fmla="*/ 4763865 w 8477198"/>
              <a:gd name="connsiteY14-4682" fmla="*/ 1734757 h 1734757"/>
              <a:gd name="connsiteX15-4683" fmla="*/ 4720923 w 8477198"/>
              <a:gd name="connsiteY15-4684" fmla="*/ 1730601 h 1734757"/>
              <a:gd name="connsiteX16-4685" fmla="*/ 4489127 w 8477198"/>
              <a:gd name="connsiteY16-4686" fmla="*/ 1387063 h 1734757"/>
              <a:gd name="connsiteX17-4687" fmla="*/ 4263334 w 8477198"/>
              <a:gd name="connsiteY17-4688" fmla="*/ 977494 h 1734757"/>
              <a:gd name="connsiteX18-4689" fmla="*/ 3395251 w 8477198"/>
              <a:gd name="connsiteY18-4690" fmla="*/ 982574 h 1734757"/>
              <a:gd name="connsiteX19-4691" fmla="*/ 2444518 w 8477198"/>
              <a:gd name="connsiteY19-4692" fmla="*/ 1209752 h 1734757"/>
              <a:gd name="connsiteX20-4693" fmla="*/ 2426181 w 8477198"/>
              <a:gd name="connsiteY20-4694" fmla="*/ 1207524 h 1734757"/>
              <a:gd name="connsiteX21-4695" fmla="*/ 2209922 w 8477198"/>
              <a:gd name="connsiteY21-4696" fmla="*/ 1255622 h 1734757"/>
              <a:gd name="connsiteX22-4697" fmla="*/ 1401027 w 8477198"/>
              <a:gd name="connsiteY22-4698" fmla="*/ 1328755 h 1734757"/>
              <a:gd name="connsiteX23-4699" fmla="*/ 1093369 w 8477198"/>
              <a:gd name="connsiteY23-4700" fmla="*/ 1317325 h 1734757"/>
              <a:gd name="connsiteX24-4701" fmla="*/ 116246 w 8477198"/>
              <a:gd name="connsiteY24-4702" fmla="*/ 971172 h 1734757"/>
              <a:gd name="connsiteX25-4703" fmla="*/ 9978 w 8477198"/>
              <a:gd name="connsiteY25-4704" fmla="*/ 496270 h 1734757"/>
              <a:gd name="connsiteX26-4705" fmla="*/ 174671 w 8477198"/>
              <a:gd name="connsiteY26-4706" fmla="*/ 0 h 1734757"/>
              <a:gd name="connsiteX27-4707" fmla="*/ 248668 w 8477198"/>
              <a:gd name="connsiteY27-4708" fmla="*/ 55572 h 1734757"/>
              <a:gd name="connsiteX28-4709" fmla="*/ 223737 w 8477198"/>
              <a:gd name="connsiteY28-4710" fmla="*/ 930610 h 1734757"/>
              <a:gd name="connsiteX29-4711" fmla="*/ 2444967 w 8477198"/>
              <a:gd name="connsiteY29-4712" fmla="*/ 1144923 h 1734757"/>
              <a:gd name="connsiteX30-4713" fmla="*/ 2413374 w 8477198"/>
              <a:gd name="connsiteY30-4714" fmla="*/ 938870 h 1734757"/>
              <a:gd name="connsiteX31-4715" fmla="*/ 2502077 w 8477198"/>
              <a:gd name="connsiteY31-4716" fmla="*/ 1131626 h 1734757"/>
              <a:gd name="connsiteX32-4717" fmla="*/ 3384170 w 8477198"/>
              <a:gd name="connsiteY32-4718" fmla="*/ 923471 h 1734757"/>
              <a:gd name="connsiteX33-4719" fmla="*/ 4297041 w 8477198"/>
              <a:gd name="connsiteY33-4720" fmla="*/ 927626 h 1734757"/>
              <a:gd name="connsiteX34-4721" fmla="*/ 4521253 w 8477198"/>
              <a:gd name="connsiteY34-4722" fmla="*/ 1345422 h 1734757"/>
              <a:gd name="connsiteX35-4723" fmla="*/ 4715252 w 8477198"/>
              <a:gd name="connsiteY35-4724" fmla="*/ 1665473 h 1734757"/>
              <a:gd name="connsiteX36-4725" fmla="*/ 5465718 w 8477198"/>
              <a:gd name="connsiteY36-4726" fmla="*/ 1125715 h 1734757"/>
              <a:gd name="connsiteX37-4727" fmla="*/ 5764930 w 8477198"/>
              <a:gd name="connsiteY37-4728" fmla="*/ 814037 h 1734757"/>
              <a:gd name="connsiteX38-4729" fmla="*/ 6697194 w 8477198"/>
              <a:gd name="connsiteY38-4730" fmla="*/ 214691 h 1734757"/>
              <a:gd name="connsiteX0-4731" fmla="*/ 6697194 w 8477198"/>
              <a:gd name="connsiteY0-4732" fmla="*/ 214691 h 1734757"/>
              <a:gd name="connsiteX1-4733" fmla="*/ 6709661 w 8477198"/>
              <a:gd name="connsiteY1-4734" fmla="*/ 214691 h 1734757"/>
              <a:gd name="connsiteX2-4735" fmla="*/ 7145859 w 8477198"/>
              <a:gd name="connsiteY2-4736" fmla="*/ 789985 h 1734757"/>
              <a:gd name="connsiteX3-4737" fmla="*/ 7305313 w 8477198"/>
              <a:gd name="connsiteY3-4738" fmla="*/ 1114171 h 1734757"/>
              <a:gd name="connsiteX4-4739" fmla="*/ 8432560 w 8477198"/>
              <a:gd name="connsiteY4-4740" fmla="*/ 880513 h 1734757"/>
              <a:gd name="connsiteX5-4741" fmla="*/ 8477198 w 8477198"/>
              <a:gd name="connsiteY5-4742" fmla="*/ 929103 h 1734757"/>
              <a:gd name="connsiteX6-4743" fmla="*/ 7295155 w 8477198"/>
              <a:gd name="connsiteY6-4744" fmla="*/ 1173736 h 1734757"/>
              <a:gd name="connsiteX7-4745" fmla="*/ 7106763 w 8477198"/>
              <a:gd name="connsiteY7-4746" fmla="*/ 814498 h 1734757"/>
              <a:gd name="connsiteX8-4747" fmla="*/ 6708738 w 8477198"/>
              <a:gd name="connsiteY8-4748" fmla="*/ 275180 h 1734757"/>
              <a:gd name="connsiteX9-4749" fmla="*/ 6697656 w 8477198"/>
              <a:gd name="connsiteY9-4750" fmla="*/ 275180 h 1734757"/>
              <a:gd name="connsiteX10-4751" fmla="*/ 5808795 w 8477198"/>
              <a:gd name="connsiteY10-4752" fmla="*/ 855594 h 1734757"/>
              <a:gd name="connsiteX11-4753" fmla="*/ 5680430 w 8477198"/>
              <a:gd name="connsiteY11-4754" fmla="*/ 987191 h 1734757"/>
              <a:gd name="connsiteX12-4755" fmla="*/ 5510508 w 8477198"/>
              <a:gd name="connsiteY12-4756" fmla="*/ 1166348 h 1734757"/>
              <a:gd name="connsiteX13-4757" fmla="*/ 5121256 w 8477198"/>
              <a:gd name="connsiteY13-4758" fmla="*/ 1556985 h 1734757"/>
              <a:gd name="connsiteX14-4759" fmla="*/ 4763865 w 8477198"/>
              <a:gd name="connsiteY14-4760" fmla="*/ 1734757 h 1734757"/>
              <a:gd name="connsiteX15-4761" fmla="*/ 4720923 w 8477198"/>
              <a:gd name="connsiteY15-4762" fmla="*/ 1730601 h 1734757"/>
              <a:gd name="connsiteX16-4763" fmla="*/ 4489127 w 8477198"/>
              <a:gd name="connsiteY16-4764" fmla="*/ 1387063 h 1734757"/>
              <a:gd name="connsiteX17-4765" fmla="*/ 4263334 w 8477198"/>
              <a:gd name="connsiteY17-4766" fmla="*/ 977494 h 1734757"/>
              <a:gd name="connsiteX18-4767" fmla="*/ 3395251 w 8477198"/>
              <a:gd name="connsiteY18-4768" fmla="*/ 982574 h 1734757"/>
              <a:gd name="connsiteX19-4769" fmla="*/ 2444518 w 8477198"/>
              <a:gd name="connsiteY19-4770" fmla="*/ 1209752 h 1734757"/>
              <a:gd name="connsiteX20-4771" fmla="*/ 2426181 w 8477198"/>
              <a:gd name="connsiteY20-4772" fmla="*/ 1207524 h 1734757"/>
              <a:gd name="connsiteX21-4773" fmla="*/ 2209922 w 8477198"/>
              <a:gd name="connsiteY21-4774" fmla="*/ 1255622 h 1734757"/>
              <a:gd name="connsiteX22-4775" fmla="*/ 1401027 w 8477198"/>
              <a:gd name="connsiteY22-4776" fmla="*/ 1328755 h 1734757"/>
              <a:gd name="connsiteX23-4777" fmla="*/ 1093369 w 8477198"/>
              <a:gd name="connsiteY23-4778" fmla="*/ 1317325 h 1734757"/>
              <a:gd name="connsiteX24-4779" fmla="*/ 116246 w 8477198"/>
              <a:gd name="connsiteY24-4780" fmla="*/ 971172 h 1734757"/>
              <a:gd name="connsiteX25-4781" fmla="*/ 9978 w 8477198"/>
              <a:gd name="connsiteY25-4782" fmla="*/ 496270 h 1734757"/>
              <a:gd name="connsiteX26-4783" fmla="*/ 174671 w 8477198"/>
              <a:gd name="connsiteY26-4784" fmla="*/ 0 h 1734757"/>
              <a:gd name="connsiteX27-4785" fmla="*/ 248668 w 8477198"/>
              <a:gd name="connsiteY27-4786" fmla="*/ 55572 h 1734757"/>
              <a:gd name="connsiteX28-4787" fmla="*/ 223737 w 8477198"/>
              <a:gd name="connsiteY28-4788" fmla="*/ 930610 h 1734757"/>
              <a:gd name="connsiteX29-4789" fmla="*/ 2444967 w 8477198"/>
              <a:gd name="connsiteY29-4790" fmla="*/ 1144923 h 1734757"/>
              <a:gd name="connsiteX30-4791" fmla="*/ 2502077 w 8477198"/>
              <a:gd name="connsiteY30-4792" fmla="*/ 1131626 h 1734757"/>
              <a:gd name="connsiteX31-4793" fmla="*/ 3384170 w 8477198"/>
              <a:gd name="connsiteY31-4794" fmla="*/ 923471 h 1734757"/>
              <a:gd name="connsiteX32-4795" fmla="*/ 4297041 w 8477198"/>
              <a:gd name="connsiteY32-4796" fmla="*/ 927626 h 1734757"/>
              <a:gd name="connsiteX33-4797" fmla="*/ 4521253 w 8477198"/>
              <a:gd name="connsiteY33-4798" fmla="*/ 1345422 h 1734757"/>
              <a:gd name="connsiteX34-4799" fmla="*/ 4715252 w 8477198"/>
              <a:gd name="connsiteY34-4800" fmla="*/ 1665473 h 1734757"/>
              <a:gd name="connsiteX35-4801" fmla="*/ 5465718 w 8477198"/>
              <a:gd name="connsiteY35-4802" fmla="*/ 1125715 h 1734757"/>
              <a:gd name="connsiteX36-4803" fmla="*/ 5764930 w 8477198"/>
              <a:gd name="connsiteY36-4804" fmla="*/ 814037 h 1734757"/>
              <a:gd name="connsiteX37-4805" fmla="*/ 6697194 w 8477198"/>
              <a:gd name="connsiteY37-4806" fmla="*/ 214691 h 1734757"/>
              <a:gd name="connsiteX0-4807" fmla="*/ 6697194 w 8477198"/>
              <a:gd name="connsiteY0-4808" fmla="*/ 214691 h 1734757"/>
              <a:gd name="connsiteX1-4809" fmla="*/ 6709661 w 8477198"/>
              <a:gd name="connsiteY1-4810" fmla="*/ 214691 h 1734757"/>
              <a:gd name="connsiteX2-4811" fmla="*/ 7145859 w 8477198"/>
              <a:gd name="connsiteY2-4812" fmla="*/ 789985 h 1734757"/>
              <a:gd name="connsiteX3-4813" fmla="*/ 7305313 w 8477198"/>
              <a:gd name="connsiteY3-4814" fmla="*/ 1114171 h 1734757"/>
              <a:gd name="connsiteX4-4815" fmla="*/ 8432560 w 8477198"/>
              <a:gd name="connsiteY4-4816" fmla="*/ 880513 h 1734757"/>
              <a:gd name="connsiteX5-4817" fmla="*/ 8477198 w 8477198"/>
              <a:gd name="connsiteY5-4818" fmla="*/ 929103 h 1734757"/>
              <a:gd name="connsiteX6-4819" fmla="*/ 7295155 w 8477198"/>
              <a:gd name="connsiteY6-4820" fmla="*/ 1173736 h 1734757"/>
              <a:gd name="connsiteX7-4821" fmla="*/ 7106763 w 8477198"/>
              <a:gd name="connsiteY7-4822" fmla="*/ 814498 h 1734757"/>
              <a:gd name="connsiteX8-4823" fmla="*/ 6708738 w 8477198"/>
              <a:gd name="connsiteY8-4824" fmla="*/ 275180 h 1734757"/>
              <a:gd name="connsiteX9-4825" fmla="*/ 6697656 w 8477198"/>
              <a:gd name="connsiteY9-4826" fmla="*/ 275180 h 1734757"/>
              <a:gd name="connsiteX10-4827" fmla="*/ 5808795 w 8477198"/>
              <a:gd name="connsiteY10-4828" fmla="*/ 855594 h 1734757"/>
              <a:gd name="connsiteX11-4829" fmla="*/ 5680430 w 8477198"/>
              <a:gd name="connsiteY11-4830" fmla="*/ 987191 h 1734757"/>
              <a:gd name="connsiteX12-4831" fmla="*/ 5510508 w 8477198"/>
              <a:gd name="connsiteY12-4832" fmla="*/ 1166348 h 1734757"/>
              <a:gd name="connsiteX13-4833" fmla="*/ 5121256 w 8477198"/>
              <a:gd name="connsiteY13-4834" fmla="*/ 1556985 h 1734757"/>
              <a:gd name="connsiteX14-4835" fmla="*/ 4763865 w 8477198"/>
              <a:gd name="connsiteY14-4836" fmla="*/ 1734757 h 1734757"/>
              <a:gd name="connsiteX15-4837" fmla="*/ 4720923 w 8477198"/>
              <a:gd name="connsiteY15-4838" fmla="*/ 1730601 h 1734757"/>
              <a:gd name="connsiteX16-4839" fmla="*/ 4489127 w 8477198"/>
              <a:gd name="connsiteY16-4840" fmla="*/ 1387063 h 1734757"/>
              <a:gd name="connsiteX17-4841" fmla="*/ 4263334 w 8477198"/>
              <a:gd name="connsiteY17-4842" fmla="*/ 977494 h 1734757"/>
              <a:gd name="connsiteX18-4843" fmla="*/ 3395251 w 8477198"/>
              <a:gd name="connsiteY18-4844" fmla="*/ 982574 h 1734757"/>
              <a:gd name="connsiteX19-4845" fmla="*/ 2444518 w 8477198"/>
              <a:gd name="connsiteY19-4846" fmla="*/ 1209752 h 1734757"/>
              <a:gd name="connsiteX20-4847" fmla="*/ 2426181 w 8477198"/>
              <a:gd name="connsiteY20-4848" fmla="*/ 1207524 h 1734757"/>
              <a:gd name="connsiteX21-4849" fmla="*/ 2209922 w 8477198"/>
              <a:gd name="connsiteY21-4850" fmla="*/ 1255622 h 1734757"/>
              <a:gd name="connsiteX22-4851" fmla="*/ 1401027 w 8477198"/>
              <a:gd name="connsiteY22-4852" fmla="*/ 1328755 h 1734757"/>
              <a:gd name="connsiteX23-4853" fmla="*/ 1093369 w 8477198"/>
              <a:gd name="connsiteY23-4854" fmla="*/ 1317325 h 1734757"/>
              <a:gd name="connsiteX24-4855" fmla="*/ 116246 w 8477198"/>
              <a:gd name="connsiteY24-4856" fmla="*/ 971172 h 1734757"/>
              <a:gd name="connsiteX25-4857" fmla="*/ 9978 w 8477198"/>
              <a:gd name="connsiteY25-4858" fmla="*/ 496270 h 1734757"/>
              <a:gd name="connsiteX26-4859" fmla="*/ 174671 w 8477198"/>
              <a:gd name="connsiteY26-4860" fmla="*/ 0 h 1734757"/>
              <a:gd name="connsiteX27-4861" fmla="*/ 248668 w 8477198"/>
              <a:gd name="connsiteY27-4862" fmla="*/ 55572 h 1734757"/>
              <a:gd name="connsiteX28-4863" fmla="*/ 223737 w 8477198"/>
              <a:gd name="connsiteY28-4864" fmla="*/ 930610 h 1734757"/>
              <a:gd name="connsiteX29-4865" fmla="*/ 2502077 w 8477198"/>
              <a:gd name="connsiteY29-4866" fmla="*/ 1131626 h 1734757"/>
              <a:gd name="connsiteX30-4867" fmla="*/ 3384170 w 8477198"/>
              <a:gd name="connsiteY30-4868" fmla="*/ 923471 h 1734757"/>
              <a:gd name="connsiteX31-4869" fmla="*/ 4297041 w 8477198"/>
              <a:gd name="connsiteY31-4870" fmla="*/ 927626 h 1734757"/>
              <a:gd name="connsiteX32-4871" fmla="*/ 4521253 w 8477198"/>
              <a:gd name="connsiteY32-4872" fmla="*/ 1345422 h 1734757"/>
              <a:gd name="connsiteX33-4873" fmla="*/ 4715252 w 8477198"/>
              <a:gd name="connsiteY33-4874" fmla="*/ 1665473 h 1734757"/>
              <a:gd name="connsiteX34-4875" fmla="*/ 5465718 w 8477198"/>
              <a:gd name="connsiteY34-4876" fmla="*/ 1125715 h 1734757"/>
              <a:gd name="connsiteX35-4877" fmla="*/ 5764930 w 8477198"/>
              <a:gd name="connsiteY35-4878" fmla="*/ 814037 h 1734757"/>
              <a:gd name="connsiteX36-4879" fmla="*/ 6697194 w 8477198"/>
              <a:gd name="connsiteY36-4880" fmla="*/ 214691 h 1734757"/>
              <a:gd name="connsiteX0-4881" fmla="*/ 6714652 w 8494656"/>
              <a:gd name="connsiteY0-4882" fmla="*/ 214691 h 1734757"/>
              <a:gd name="connsiteX1-4883" fmla="*/ 6727119 w 8494656"/>
              <a:gd name="connsiteY1-4884" fmla="*/ 214691 h 1734757"/>
              <a:gd name="connsiteX2-4885" fmla="*/ 7163317 w 8494656"/>
              <a:gd name="connsiteY2-4886" fmla="*/ 789985 h 1734757"/>
              <a:gd name="connsiteX3-4887" fmla="*/ 7322771 w 8494656"/>
              <a:gd name="connsiteY3-4888" fmla="*/ 1114171 h 1734757"/>
              <a:gd name="connsiteX4-4889" fmla="*/ 8450018 w 8494656"/>
              <a:gd name="connsiteY4-4890" fmla="*/ 880513 h 1734757"/>
              <a:gd name="connsiteX5-4891" fmla="*/ 8494656 w 8494656"/>
              <a:gd name="connsiteY5-4892" fmla="*/ 929103 h 1734757"/>
              <a:gd name="connsiteX6-4893" fmla="*/ 7312613 w 8494656"/>
              <a:gd name="connsiteY6-4894" fmla="*/ 1173736 h 1734757"/>
              <a:gd name="connsiteX7-4895" fmla="*/ 7124221 w 8494656"/>
              <a:gd name="connsiteY7-4896" fmla="*/ 814498 h 1734757"/>
              <a:gd name="connsiteX8-4897" fmla="*/ 6726196 w 8494656"/>
              <a:gd name="connsiteY8-4898" fmla="*/ 275180 h 1734757"/>
              <a:gd name="connsiteX9-4899" fmla="*/ 6715114 w 8494656"/>
              <a:gd name="connsiteY9-4900" fmla="*/ 275180 h 1734757"/>
              <a:gd name="connsiteX10-4901" fmla="*/ 5826253 w 8494656"/>
              <a:gd name="connsiteY10-4902" fmla="*/ 855594 h 1734757"/>
              <a:gd name="connsiteX11-4903" fmla="*/ 5697888 w 8494656"/>
              <a:gd name="connsiteY11-4904" fmla="*/ 987191 h 1734757"/>
              <a:gd name="connsiteX12-4905" fmla="*/ 5527966 w 8494656"/>
              <a:gd name="connsiteY12-4906" fmla="*/ 1166348 h 1734757"/>
              <a:gd name="connsiteX13-4907" fmla="*/ 5138714 w 8494656"/>
              <a:gd name="connsiteY13-4908" fmla="*/ 1556985 h 1734757"/>
              <a:gd name="connsiteX14-4909" fmla="*/ 4781323 w 8494656"/>
              <a:gd name="connsiteY14-4910" fmla="*/ 1734757 h 1734757"/>
              <a:gd name="connsiteX15-4911" fmla="*/ 4738381 w 8494656"/>
              <a:gd name="connsiteY15-4912" fmla="*/ 1730601 h 1734757"/>
              <a:gd name="connsiteX16-4913" fmla="*/ 4506585 w 8494656"/>
              <a:gd name="connsiteY16-4914" fmla="*/ 1387063 h 1734757"/>
              <a:gd name="connsiteX17-4915" fmla="*/ 4280792 w 8494656"/>
              <a:gd name="connsiteY17-4916" fmla="*/ 977494 h 1734757"/>
              <a:gd name="connsiteX18-4917" fmla="*/ 3412709 w 8494656"/>
              <a:gd name="connsiteY18-4918" fmla="*/ 982574 h 1734757"/>
              <a:gd name="connsiteX19-4919" fmla="*/ 2461976 w 8494656"/>
              <a:gd name="connsiteY19-4920" fmla="*/ 1209752 h 1734757"/>
              <a:gd name="connsiteX20-4921" fmla="*/ 2443639 w 8494656"/>
              <a:gd name="connsiteY20-4922" fmla="*/ 1207524 h 1734757"/>
              <a:gd name="connsiteX21-4923" fmla="*/ 2227380 w 8494656"/>
              <a:gd name="connsiteY21-4924" fmla="*/ 1255622 h 1734757"/>
              <a:gd name="connsiteX22-4925" fmla="*/ 1418485 w 8494656"/>
              <a:gd name="connsiteY22-4926" fmla="*/ 1328755 h 1734757"/>
              <a:gd name="connsiteX23-4927" fmla="*/ 1110827 w 8494656"/>
              <a:gd name="connsiteY23-4928" fmla="*/ 1317325 h 1734757"/>
              <a:gd name="connsiteX24-4929" fmla="*/ 133704 w 8494656"/>
              <a:gd name="connsiteY24-4930" fmla="*/ 971172 h 1734757"/>
              <a:gd name="connsiteX25-4931" fmla="*/ 27436 w 8494656"/>
              <a:gd name="connsiteY25-4932" fmla="*/ 496270 h 1734757"/>
              <a:gd name="connsiteX26-4933" fmla="*/ 192129 w 8494656"/>
              <a:gd name="connsiteY26-4934" fmla="*/ 0 h 1734757"/>
              <a:gd name="connsiteX27-4935" fmla="*/ 266126 w 8494656"/>
              <a:gd name="connsiteY27-4936" fmla="*/ 55572 h 1734757"/>
              <a:gd name="connsiteX28-4937" fmla="*/ 241195 w 8494656"/>
              <a:gd name="connsiteY28-4938" fmla="*/ 930610 h 1734757"/>
              <a:gd name="connsiteX29-4939" fmla="*/ 3401628 w 8494656"/>
              <a:gd name="connsiteY29-4940" fmla="*/ 923471 h 1734757"/>
              <a:gd name="connsiteX30-4941" fmla="*/ 4314499 w 8494656"/>
              <a:gd name="connsiteY30-4942" fmla="*/ 927626 h 1734757"/>
              <a:gd name="connsiteX31-4943" fmla="*/ 4538711 w 8494656"/>
              <a:gd name="connsiteY31-4944" fmla="*/ 1345422 h 1734757"/>
              <a:gd name="connsiteX32-4945" fmla="*/ 4732710 w 8494656"/>
              <a:gd name="connsiteY32-4946" fmla="*/ 1665473 h 1734757"/>
              <a:gd name="connsiteX33-4947" fmla="*/ 5483176 w 8494656"/>
              <a:gd name="connsiteY33-4948" fmla="*/ 1125715 h 1734757"/>
              <a:gd name="connsiteX34-4949" fmla="*/ 5782388 w 8494656"/>
              <a:gd name="connsiteY34-4950" fmla="*/ 814037 h 1734757"/>
              <a:gd name="connsiteX35-4951" fmla="*/ 6714652 w 8494656"/>
              <a:gd name="connsiteY35-4952" fmla="*/ 214691 h 1734757"/>
              <a:gd name="connsiteX0-4953" fmla="*/ 6723232 w 8503236"/>
              <a:gd name="connsiteY0-4954" fmla="*/ 214691 h 1734757"/>
              <a:gd name="connsiteX1-4955" fmla="*/ 6735699 w 8503236"/>
              <a:gd name="connsiteY1-4956" fmla="*/ 214691 h 1734757"/>
              <a:gd name="connsiteX2-4957" fmla="*/ 7171897 w 8503236"/>
              <a:gd name="connsiteY2-4958" fmla="*/ 789985 h 1734757"/>
              <a:gd name="connsiteX3-4959" fmla="*/ 7331351 w 8503236"/>
              <a:gd name="connsiteY3-4960" fmla="*/ 1114171 h 1734757"/>
              <a:gd name="connsiteX4-4961" fmla="*/ 8458598 w 8503236"/>
              <a:gd name="connsiteY4-4962" fmla="*/ 880513 h 1734757"/>
              <a:gd name="connsiteX5-4963" fmla="*/ 8503236 w 8503236"/>
              <a:gd name="connsiteY5-4964" fmla="*/ 929103 h 1734757"/>
              <a:gd name="connsiteX6-4965" fmla="*/ 7321193 w 8503236"/>
              <a:gd name="connsiteY6-4966" fmla="*/ 1173736 h 1734757"/>
              <a:gd name="connsiteX7-4967" fmla="*/ 7132801 w 8503236"/>
              <a:gd name="connsiteY7-4968" fmla="*/ 814498 h 1734757"/>
              <a:gd name="connsiteX8-4969" fmla="*/ 6734776 w 8503236"/>
              <a:gd name="connsiteY8-4970" fmla="*/ 275180 h 1734757"/>
              <a:gd name="connsiteX9-4971" fmla="*/ 6723694 w 8503236"/>
              <a:gd name="connsiteY9-4972" fmla="*/ 275180 h 1734757"/>
              <a:gd name="connsiteX10-4973" fmla="*/ 5834833 w 8503236"/>
              <a:gd name="connsiteY10-4974" fmla="*/ 855594 h 1734757"/>
              <a:gd name="connsiteX11-4975" fmla="*/ 5706468 w 8503236"/>
              <a:gd name="connsiteY11-4976" fmla="*/ 987191 h 1734757"/>
              <a:gd name="connsiteX12-4977" fmla="*/ 5536546 w 8503236"/>
              <a:gd name="connsiteY12-4978" fmla="*/ 1166348 h 1734757"/>
              <a:gd name="connsiteX13-4979" fmla="*/ 5147294 w 8503236"/>
              <a:gd name="connsiteY13-4980" fmla="*/ 1556985 h 1734757"/>
              <a:gd name="connsiteX14-4981" fmla="*/ 4789903 w 8503236"/>
              <a:gd name="connsiteY14-4982" fmla="*/ 1734757 h 1734757"/>
              <a:gd name="connsiteX15-4983" fmla="*/ 4746961 w 8503236"/>
              <a:gd name="connsiteY15-4984" fmla="*/ 1730601 h 1734757"/>
              <a:gd name="connsiteX16-4985" fmla="*/ 4515165 w 8503236"/>
              <a:gd name="connsiteY16-4986" fmla="*/ 1387063 h 1734757"/>
              <a:gd name="connsiteX17-4987" fmla="*/ 4289372 w 8503236"/>
              <a:gd name="connsiteY17-4988" fmla="*/ 977494 h 1734757"/>
              <a:gd name="connsiteX18-4989" fmla="*/ 3421289 w 8503236"/>
              <a:gd name="connsiteY18-4990" fmla="*/ 982574 h 1734757"/>
              <a:gd name="connsiteX19-4991" fmla="*/ 2470556 w 8503236"/>
              <a:gd name="connsiteY19-4992" fmla="*/ 1209752 h 1734757"/>
              <a:gd name="connsiteX20-4993" fmla="*/ 2452219 w 8503236"/>
              <a:gd name="connsiteY20-4994" fmla="*/ 1207524 h 1734757"/>
              <a:gd name="connsiteX21-4995" fmla="*/ 2235960 w 8503236"/>
              <a:gd name="connsiteY21-4996" fmla="*/ 1255622 h 1734757"/>
              <a:gd name="connsiteX22-4997" fmla="*/ 1427065 w 8503236"/>
              <a:gd name="connsiteY22-4998" fmla="*/ 1328755 h 1734757"/>
              <a:gd name="connsiteX23-4999" fmla="*/ 1119407 w 8503236"/>
              <a:gd name="connsiteY23-5000" fmla="*/ 1317325 h 1734757"/>
              <a:gd name="connsiteX24-5001" fmla="*/ 142284 w 8503236"/>
              <a:gd name="connsiteY24-5002" fmla="*/ 971172 h 1734757"/>
              <a:gd name="connsiteX25-5003" fmla="*/ 36016 w 8503236"/>
              <a:gd name="connsiteY25-5004" fmla="*/ 496270 h 1734757"/>
              <a:gd name="connsiteX26-5005" fmla="*/ 200709 w 8503236"/>
              <a:gd name="connsiteY26-5006" fmla="*/ 0 h 1734757"/>
              <a:gd name="connsiteX27-5007" fmla="*/ 274706 w 8503236"/>
              <a:gd name="connsiteY27-5008" fmla="*/ 55572 h 1734757"/>
              <a:gd name="connsiteX28-5009" fmla="*/ 249775 w 8503236"/>
              <a:gd name="connsiteY28-5010" fmla="*/ 930610 h 1734757"/>
              <a:gd name="connsiteX29-5011" fmla="*/ 3526130 w 8503236"/>
              <a:gd name="connsiteY29-5012" fmla="*/ 840111 h 1734757"/>
              <a:gd name="connsiteX30-5013" fmla="*/ 4323079 w 8503236"/>
              <a:gd name="connsiteY30-5014" fmla="*/ 927626 h 1734757"/>
              <a:gd name="connsiteX31-5015" fmla="*/ 4547291 w 8503236"/>
              <a:gd name="connsiteY31-5016" fmla="*/ 1345422 h 1734757"/>
              <a:gd name="connsiteX32-5017" fmla="*/ 4741290 w 8503236"/>
              <a:gd name="connsiteY32-5018" fmla="*/ 1665473 h 1734757"/>
              <a:gd name="connsiteX33-5019" fmla="*/ 5491756 w 8503236"/>
              <a:gd name="connsiteY33-5020" fmla="*/ 1125715 h 1734757"/>
              <a:gd name="connsiteX34-5021" fmla="*/ 5790968 w 8503236"/>
              <a:gd name="connsiteY34-5022" fmla="*/ 814037 h 1734757"/>
              <a:gd name="connsiteX35-5023" fmla="*/ 6723232 w 8503236"/>
              <a:gd name="connsiteY35-5024" fmla="*/ 214691 h 1734757"/>
              <a:gd name="connsiteX0-5025" fmla="*/ 6723232 w 8503236"/>
              <a:gd name="connsiteY0-5026" fmla="*/ 214691 h 1734757"/>
              <a:gd name="connsiteX1-5027" fmla="*/ 6735699 w 8503236"/>
              <a:gd name="connsiteY1-5028" fmla="*/ 214691 h 1734757"/>
              <a:gd name="connsiteX2-5029" fmla="*/ 7171897 w 8503236"/>
              <a:gd name="connsiteY2-5030" fmla="*/ 789985 h 1734757"/>
              <a:gd name="connsiteX3-5031" fmla="*/ 7331351 w 8503236"/>
              <a:gd name="connsiteY3-5032" fmla="*/ 1114171 h 1734757"/>
              <a:gd name="connsiteX4-5033" fmla="*/ 8458598 w 8503236"/>
              <a:gd name="connsiteY4-5034" fmla="*/ 880513 h 1734757"/>
              <a:gd name="connsiteX5-5035" fmla="*/ 8503236 w 8503236"/>
              <a:gd name="connsiteY5-5036" fmla="*/ 929103 h 1734757"/>
              <a:gd name="connsiteX6-5037" fmla="*/ 7321193 w 8503236"/>
              <a:gd name="connsiteY6-5038" fmla="*/ 1173736 h 1734757"/>
              <a:gd name="connsiteX7-5039" fmla="*/ 7132801 w 8503236"/>
              <a:gd name="connsiteY7-5040" fmla="*/ 814498 h 1734757"/>
              <a:gd name="connsiteX8-5041" fmla="*/ 6734776 w 8503236"/>
              <a:gd name="connsiteY8-5042" fmla="*/ 275180 h 1734757"/>
              <a:gd name="connsiteX9-5043" fmla="*/ 6723694 w 8503236"/>
              <a:gd name="connsiteY9-5044" fmla="*/ 275180 h 1734757"/>
              <a:gd name="connsiteX10-5045" fmla="*/ 5834833 w 8503236"/>
              <a:gd name="connsiteY10-5046" fmla="*/ 855594 h 1734757"/>
              <a:gd name="connsiteX11-5047" fmla="*/ 5706468 w 8503236"/>
              <a:gd name="connsiteY11-5048" fmla="*/ 987191 h 1734757"/>
              <a:gd name="connsiteX12-5049" fmla="*/ 5536546 w 8503236"/>
              <a:gd name="connsiteY12-5050" fmla="*/ 1166348 h 1734757"/>
              <a:gd name="connsiteX13-5051" fmla="*/ 5147294 w 8503236"/>
              <a:gd name="connsiteY13-5052" fmla="*/ 1556985 h 1734757"/>
              <a:gd name="connsiteX14-5053" fmla="*/ 4789903 w 8503236"/>
              <a:gd name="connsiteY14-5054" fmla="*/ 1734757 h 1734757"/>
              <a:gd name="connsiteX15-5055" fmla="*/ 4746961 w 8503236"/>
              <a:gd name="connsiteY15-5056" fmla="*/ 1730601 h 1734757"/>
              <a:gd name="connsiteX16-5057" fmla="*/ 4515165 w 8503236"/>
              <a:gd name="connsiteY16-5058" fmla="*/ 1387063 h 1734757"/>
              <a:gd name="connsiteX17-5059" fmla="*/ 4289372 w 8503236"/>
              <a:gd name="connsiteY17-5060" fmla="*/ 977494 h 1734757"/>
              <a:gd name="connsiteX18-5061" fmla="*/ 3421289 w 8503236"/>
              <a:gd name="connsiteY18-5062" fmla="*/ 982574 h 1734757"/>
              <a:gd name="connsiteX19-5063" fmla="*/ 2470556 w 8503236"/>
              <a:gd name="connsiteY19-5064" fmla="*/ 1209752 h 1734757"/>
              <a:gd name="connsiteX20-5065" fmla="*/ 2452219 w 8503236"/>
              <a:gd name="connsiteY20-5066" fmla="*/ 1207524 h 1734757"/>
              <a:gd name="connsiteX21-5067" fmla="*/ 2235960 w 8503236"/>
              <a:gd name="connsiteY21-5068" fmla="*/ 1255622 h 1734757"/>
              <a:gd name="connsiteX22-5069" fmla="*/ 1427065 w 8503236"/>
              <a:gd name="connsiteY22-5070" fmla="*/ 1328755 h 1734757"/>
              <a:gd name="connsiteX23-5071" fmla="*/ 1119407 w 8503236"/>
              <a:gd name="connsiteY23-5072" fmla="*/ 1317325 h 1734757"/>
              <a:gd name="connsiteX24-5073" fmla="*/ 142284 w 8503236"/>
              <a:gd name="connsiteY24-5074" fmla="*/ 971172 h 1734757"/>
              <a:gd name="connsiteX25-5075" fmla="*/ 36016 w 8503236"/>
              <a:gd name="connsiteY25-5076" fmla="*/ 496270 h 1734757"/>
              <a:gd name="connsiteX26-5077" fmla="*/ 200709 w 8503236"/>
              <a:gd name="connsiteY26-5078" fmla="*/ 0 h 1734757"/>
              <a:gd name="connsiteX27-5079" fmla="*/ 274706 w 8503236"/>
              <a:gd name="connsiteY27-5080" fmla="*/ 55572 h 1734757"/>
              <a:gd name="connsiteX28-5081" fmla="*/ 249775 w 8503236"/>
              <a:gd name="connsiteY28-5082" fmla="*/ 930610 h 1734757"/>
              <a:gd name="connsiteX29-5083" fmla="*/ 3526130 w 8503236"/>
              <a:gd name="connsiteY29-5084" fmla="*/ 840111 h 1734757"/>
              <a:gd name="connsiteX30-5085" fmla="*/ 4323079 w 8503236"/>
              <a:gd name="connsiteY30-5086" fmla="*/ 927626 h 1734757"/>
              <a:gd name="connsiteX31-5087" fmla="*/ 4547291 w 8503236"/>
              <a:gd name="connsiteY31-5088" fmla="*/ 1345422 h 1734757"/>
              <a:gd name="connsiteX32-5089" fmla="*/ 4741290 w 8503236"/>
              <a:gd name="connsiteY32-5090" fmla="*/ 1665473 h 1734757"/>
              <a:gd name="connsiteX33-5091" fmla="*/ 5491756 w 8503236"/>
              <a:gd name="connsiteY33-5092" fmla="*/ 1125715 h 1734757"/>
              <a:gd name="connsiteX34-5093" fmla="*/ 5790968 w 8503236"/>
              <a:gd name="connsiteY34-5094" fmla="*/ 814037 h 1734757"/>
              <a:gd name="connsiteX35-5095" fmla="*/ 6723232 w 8503236"/>
              <a:gd name="connsiteY35-5096" fmla="*/ 214691 h 1734757"/>
              <a:gd name="connsiteX0-5097" fmla="*/ 6723232 w 8503236"/>
              <a:gd name="connsiteY0-5098" fmla="*/ 214691 h 1734757"/>
              <a:gd name="connsiteX1-5099" fmla="*/ 6735699 w 8503236"/>
              <a:gd name="connsiteY1-5100" fmla="*/ 214691 h 1734757"/>
              <a:gd name="connsiteX2-5101" fmla="*/ 7171897 w 8503236"/>
              <a:gd name="connsiteY2-5102" fmla="*/ 789985 h 1734757"/>
              <a:gd name="connsiteX3-5103" fmla="*/ 7331351 w 8503236"/>
              <a:gd name="connsiteY3-5104" fmla="*/ 1114171 h 1734757"/>
              <a:gd name="connsiteX4-5105" fmla="*/ 8458598 w 8503236"/>
              <a:gd name="connsiteY4-5106" fmla="*/ 880513 h 1734757"/>
              <a:gd name="connsiteX5-5107" fmla="*/ 8503236 w 8503236"/>
              <a:gd name="connsiteY5-5108" fmla="*/ 929103 h 1734757"/>
              <a:gd name="connsiteX6-5109" fmla="*/ 7321193 w 8503236"/>
              <a:gd name="connsiteY6-5110" fmla="*/ 1173736 h 1734757"/>
              <a:gd name="connsiteX7-5111" fmla="*/ 7132801 w 8503236"/>
              <a:gd name="connsiteY7-5112" fmla="*/ 814498 h 1734757"/>
              <a:gd name="connsiteX8-5113" fmla="*/ 6734776 w 8503236"/>
              <a:gd name="connsiteY8-5114" fmla="*/ 275180 h 1734757"/>
              <a:gd name="connsiteX9-5115" fmla="*/ 6723694 w 8503236"/>
              <a:gd name="connsiteY9-5116" fmla="*/ 275180 h 1734757"/>
              <a:gd name="connsiteX10-5117" fmla="*/ 5834833 w 8503236"/>
              <a:gd name="connsiteY10-5118" fmla="*/ 855594 h 1734757"/>
              <a:gd name="connsiteX11-5119" fmla="*/ 5706468 w 8503236"/>
              <a:gd name="connsiteY11-5120" fmla="*/ 987191 h 1734757"/>
              <a:gd name="connsiteX12-5121" fmla="*/ 5536546 w 8503236"/>
              <a:gd name="connsiteY12-5122" fmla="*/ 1166348 h 1734757"/>
              <a:gd name="connsiteX13-5123" fmla="*/ 5147294 w 8503236"/>
              <a:gd name="connsiteY13-5124" fmla="*/ 1556985 h 1734757"/>
              <a:gd name="connsiteX14-5125" fmla="*/ 4789903 w 8503236"/>
              <a:gd name="connsiteY14-5126" fmla="*/ 1734757 h 1734757"/>
              <a:gd name="connsiteX15-5127" fmla="*/ 4746961 w 8503236"/>
              <a:gd name="connsiteY15-5128" fmla="*/ 1730601 h 1734757"/>
              <a:gd name="connsiteX16-5129" fmla="*/ 4515165 w 8503236"/>
              <a:gd name="connsiteY16-5130" fmla="*/ 1387063 h 1734757"/>
              <a:gd name="connsiteX17-5131" fmla="*/ 4289372 w 8503236"/>
              <a:gd name="connsiteY17-5132" fmla="*/ 977494 h 1734757"/>
              <a:gd name="connsiteX18-5133" fmla="*/ 3421289 w 8503236"/>
              <a:gd name="connsiteY18-5134" fmla="*/ 982574 h 1734757"/>
              <a:gd name="connsiteX19-5135" fmla="*/ 2470556 w 8503236"/>
              <a:gd name="connsiteY19-5136" fmla="*/ 1209752 h 1734757"/>
              <a:gd name="connsiteX20-5137" fmla="*/ 2452219 w 8503236"/>
              <a:gd name="connsiteY20-5138" fmla="*/ 1207524 h 1734757"/>
              <a:gd name="connsiteX21-5139" fmla="*/ 2235960 w 8503236"/>
              <a:gd name="connsiteY21-5140" fmla="*/ 1255622 h 1734757"/>
              <a:gd name="connsiteX22-5141" fmla="*/ 1427065 w 8503236"/>
              <a:gd name="connsiteY22-5142" fmla="*/ 1328755 h 1734757"/>
              <a:gd name="connsiteX23-5143" fmla="*/ 1119407 w 8503236"/>
              <a:gd name="connsiteY23-5144" fmla="*/ 1317325 h 1734757"/>
              <a:gd name="connsiteX24-5145" fmla="*/ 142284 w 8503236"/>
              <a:gd name="connsiteY24-5146" fmla="*/ 971172 h 1734757"/>
              <a:gd name="connsiteX25-5147" fmla="*/ 36016 w 8503236"/>
              <a:gd name="connsiteY25-5148" fmla="*/ 496270 h 1734757"/>
              <a:gd name="connsiteX26-5149" fmla="*/ 200709 w 8503236"/>
              <a:gd name="connsiteY26-5150" fmla="*/ 0 h 1734757"/>
              <a:gd name="connsiteX27-5151" fmla="*/ 274706 w 8503236"/>
              <a:gd name="connsiteY27-5152" fmla="*/ 55572 h 1734757"/>
              <a:gd name="connsiteX28-5153" fmla="*/ 249775 w 8503236"/>
              <a:gd name="connsiteY28-5154" fmla="*/ 930610 h 1734757"/>
              <a:gd name="connsiteX29-5155" fmla="*/ 3526130 w 8503236"/>
              <a:gd name="connsiteY29-5156" fmla="*/ 840111 h 1734757"/>
              <a:gd name="connsiteX30-5157" fmla="*/ 4323079 w 8503236"/>
              <a:gd name="connsiteY30-5158" fmla="*/ 927626 h 1734757"/>
              <a:gd name="connsiteX31-5159" fmla="*/ 4547291 w 8503236"/>
              <a:gd name="connsiteY31-5160" fmla="*/ 1345422 h 1734757"/>
              <a:gd name="connsiteX32-5161" fmla="*/ 4741290 w 8503236"/>
              <a:gd name="connsiteY32-5162" fmla="*/ 1665473 h 1734757"/>
              <a:gd name="connsiteX33-5163" fmla="*/ 5491756 w 8503236"/>
              <a:gd name="connsiteY33-5164" fmla="*/ 1125715 h 1734757"/>
              <a:gd name="connsiteX34-5165" fmla="*/ 5790968 w 8503236"/>
              <a:gd name="connsiteY34-5166" fmla="*/ 814037 h 1734757"/>
              <a:gd name="connsiteX35-5167" fmla="*/ 6723232 w 8503236"/>
              <a:gd name="connsiteY35-5168" fmla="*/ 214691 h 1734757"/>
              <a:gd name="connsiteX0-5169" fmla="*/ 6723232 w 8503236"/>
              <a:gd name="connsiteY0-5170" fmla="*/ 214691 h 1734757"/>
              <a:gd name="connsiteX1-5171" fmla="*/ 6735699 w 8503236"/>
              <a:gd name="connsiteY1-5172" fmla="*/ 214691 h 1734757"/>
              <a:gd name="connsiteX2-5173" fmla="*/ 7171897 w 8503236"/>
              <a:gd name="connsiteY2-5174" fmla="*/ 789985 h 1734757"/>
              <a:gd name="connsiteX3-5175" fmla="*/ 7331351 w 8503236"/>
              <a:gd name="connsiteY3-5176" fmla="*/ 1114171 h 1734757"/>
              <a:gd name="connsiteX4-5177" fmla="*/ 8458598 w 8503236"/>
              <a:gd name="connsiteY4-5178" fmla="*/ 880513 h 1734757"/>
              <a:gd name="connsiteX5-5179" fmla="*/ 8503236 w 8503236"/>
              <a:gd name="connsiteY5-5180" fmla="*/ 929103 h 1734757"/>
              <a:gd name="connsiteX6-5181" fmla="*/ 7321193 w 8503236"/>
              <a:gd name="connsiteY6-5182" fmla="*/ 1173736 h 1734757"/>
              <a:gd name="connsiteX7-5183" fmla="*/ 7132801 w 8503236"/>
              <a:gd name="connsiteY7-5184" fmla="*/ 814498 h 1734757"/>
              <a:gd name="connsiteX8-5185" fmla="*/ 6734776 w 8503236"/>
              <a:gd name="connsiteY8-5186" fmla="*/ 275180 h 1734757"/>
              <a:gd name="connsiteX9-5187" fmla="*/ 6723694 w 8503236"/>
              <a:gd name="connsiteY9-5188" fmla="*/ 275180 h 1734757"/>
              <a:gd name="connsiteX10-5189" fmla="*/ 5834833 w 8503236"/>
              <a:gd name="connsiteY10-5190" fmla="*/ 855594 h 1734757"/>
              <a:gd name="connsiteX11-5191" fmla="*/ 5706468 w 8503236"/>
              <a:gd name="connsiteY11-5192" fmla="*/ 987191 h 1734757"/>
              <a:gd name="connsiteX12-5193" fmla="*/ 5536546 w 8503236"/>
              <a:gd name="connsiteY12-5194" fmla="*/ 1166348 h 1734757"/>
              <a:gd name="connsiteX13-5195" fmla="*/ 5147294 w 8503236"/>
              <a:gd name="connsiteY13-5196" fmla="*/ 1556985 h 1734757"/>
              <a:gd name="connsiteX14-5197" fmla="*/ 4789903 w 8503236"/>
              <a:gd name="connsiteY14-5198" fmla="*/ 1734757 h 1734757"/>
              <a:gd name="connsiteX15-5199" fmla="*/ 4746961 w 8503236"/>
              <a:gd name="connsiteY15-5200" fmla="*/ 1730601 h 1734757"/>
              <a:gd name="connsiteX16-5201" fmla="*/ 4515165 w 8503236"/>
              <a:gd name="connsiteY16-5202" fmla="*/ 1387063 h 1734757"/>
              <a:gd name="connsiteX17-5203" fmla="*/ 4289372 w 8503236"/>
              <a:gd name="connsiteY17-5204" fmla="*/ 977494 h 1734757"/>
              <a:gd name="connsiteX18-5205" fmla="*/ 3421289 w 8503236"/>
              <a:gd name="connsiteY18-5206" fmla="*/ 982574 h 1734757"/>
              <a:gd name="connsiteX19-5207" fmla="*/ 2470556 w 8503236"/>
              <a:gd name="connsiteY19-5208" fmla="*/ 1209752 h 1734757"/>
              <a:gd name="connsiteX20-5209" fmla="*/ 2452219 w 8503236"/>
              <a:gd name="connsiteY20-5210" fmla="*/ 1207524 h 1734757"/>
              <a:gd name="connsiteX21-5211" fmla="*/ 2235960 w 8503236"/>
              <a:gd name="connsiteY21-5212" fmla="*/ 1255622 h 1734757"/>
              <a:gd name="connsiteX22-5213" fmla="*/ 1427065 w 8503236"/>
              <a:gd name="connsiteY22-5214" fmla="*/ 1328755 h 1734757"/>
              <a:gd name="connsiteX23-5215" fmla="*/ 1119407 w 8503236"/>
              <a:gd name="connsiteY23-5216" fmla="*/ 1317325 h 1734757"/>
              <a:gd name="connsiteX24-5217" fmla="*/ 142284 w 8503236"/>
              <a:gd name="connsiteY24-5218" fmla="*/ 971172 h 1734757"/>
              <a:gd name="connsiteX25-5219" fmla="*/ 36016 w 8503236"/>
              <a:gd name="connsiteY25-5220" fmla="*/ 496270 h 1734757"/>
              <a:gd name="connsiteX26-5221" fmla="*/ 200709 w 8503236"/>
              <a:gd name="connsiteY26-5222" fmla="*/ 0 h 1734757"/>
              <a:gd name="connsiteX27-5223" fmla="*/ 274706 w 8503236"/>
              <a:gd name="connsiteY27-5224" fmla="*/ 55572 h 1734757"/>
              <a:gd name="connsiteX28-5225" fmla="*/ 249775 w 8503236"/>
              <a:gd name="connsiteY28-5226" fmla="*/ 930610 h 1734757"/>
              <a:gd name="connsiteX29-5227" fmla="*/ 3526130 w 8503236"/>
              <a:gd name="connsiteY29-5228" fmla="*/ 840111 h 1734757"/>
              <a:gd name="connsiteX30-5229" fmla="*/ 4297319 w 8503236"/>
              <a:gd name="connsiteY30-5230" fmla="*/ 872053 h 1734757"/>
              <a:gd name="connsiteX31-5231" fmla="*/ 4547291 w 8503236"/>
              <a:gd name="connsiteY31-5232" fmla="*/ 1345422 h 1734757"/>
              <a:gd name="connsiteX32-5233" fmla="*/ 4741290 w 8503236"/>
              <a:gd name="connsiteY32-5234" fmla="*/ 1665473 h 1734757"/>
              <a:gd name="connsiteX33-5235" fmla="*/ 5491756 w 8503236"/>
              <a:gd name="connsiteY33-5236" fmla="*/ 1125715 h 1734757"/>
              <a:gd name="connsiteX34-5237" fmla="*/ 5790968 w 8503236"/>
              <a:gd name="connsiteY34-5238" fmla="*/ 814037 h 1734757"/>
              <a:gd name="connsiteX35-5239" fmla="*/ 6723232 w 8503236"/>
              <a:gd name="connsiteY35-5240" fmla="*/ 214691 h 1734757"/>
              <a:gd name="connsiteX0-5241" fmla="*/ 6723232 w 8503236"/>
              <a:gd name="connsiteY0-5242" fmla="*/ 214691 h 1734757"/>
              <a:gd name="connsiteX1-5243" fmla="*/ 6735699 w 8503236"/>
              <a:gd name="connsiteY1-5244" fmla="*/ 214691 h 1734757"/>
              <a:gd name="connsiteX2-5245" fmla="*/ 7171897 w 8503236"/>
              <a:gd name="connsiteY2-5246" fmla="*/ 789985 h 1734757"/>
              <a:gd name="connsiteX3-5247" fmla="*/ 7331351 w 8503236"/>
              <a:gd name="connsiteY3-5248" fmla="*/ 1114171 h 1734757"/>
              <a:gd name="connsiteX4-5249" fmla="*/ 8458598 w 8503236"/>
              <a:gd name="connsiteY4-5250" fmla="*/ 880513 h 1734757"/>
              <a:gd name="connsiteX5-5251" fmla="*/ 8503236 w 8503236"/>
              <a:gd name="connsiteY5-5252" fmla="*/ 929103 h 1734757"/>
              <a:gd name="connsiteX6-5253" fmla="*/ 7321193 w 8503236"/>
              <a:gd name="connsiteY6-5254" fmla="*/ 1173736 h 1734757"/>
              <a:gd name="connsiteX7-5255" fmla="*/ 7132801 w 8503236"/>
              <a:gd name="connsiteY7-5256" fmla="*/ 814498 h 1734757"/>
              <a:gd name="connsiteX8-5257" fmla="*/ 6734776 w 8503236"/>
              <a:gd name="connsiteY8-5258" fmla="*/ 275180 h 1734757"/>
              <a:gd name="connsiteX9-5259" fmla="*/ 6723694 w 8503236"/>
              <a:gd name="connsiteY9-5260" fmla="*/ 275180 h 1734757"/>
              <a:gd name="connsiteX10-5261" fmla="*/ 5834833 w 8503236"/>
              <a:gd name="connsiteY10-5262" fmla="*/ 855594 h 1734757"/>
              <a:gd name="connsiteX11-5263" fmla="*/ 5706468 w 8503236"/>
              <a:gd name="connsiteY11-5264" fmla="*/ 987191 h 1734757"/>
              <a:gd name="connsiteX12-5265" fmla="*/ 5536546 w 8503236"/>
              <a:gd name="connsiteY12-5266" fmla="*/ 1166348 h 1734757"/>
              <a:gd name="connsiteX13-5267" fmla="*/ 5147294 w 8503236"/>
              <a:gd name="connsiteY13-5268" fmla="*/ 1556985 h 1734757"/>
              <a:gd name="connsiteX14-5269" fmla="*/ 4789903 w 8503236"/>
              <a:gd name="connsiteY14-5270" fmla="*/ 1734757 h 1734757"/>
              <a:gd name="connsiteX15-5271" fmla="*/ 4746961 w 8503236"/>
              <a:gd name="connsiteY15-5272" fmla="*/ 1730601 h 1734757"/>
              <a:gd name="connsiteX16-5273" fmla="*/ 4515165 w 8503236"/>
              <a:gd name="connsiteY16-5274" fmla="*/ 1387063 h 1734757"/>
              <a:gd name="connsiteX17-5275" fmla="*/ 4289372 w 8503236"/>
              <a:gd name="connsiteY17-5276" fmla="*/ 977494 h 1734757"/>
              <a:gd name="connsiteX18-5277" fmla="*/ 3421289 w 8503236"/>
              <a:gd name="connsiteY18-5278" fmla="*/ 982574 h 1734757"/>
              <a:gd name="connsiteX19-5279" fmla="*/ 2470556 w 8503236"/>
              <a:gd name="connsiteY19-5280" fmla="*/ 1209752 h 1734757"/>
              <a:gd name="connsiteX20-5281" fmla="*/ 2452219 w 8503236"/>
              <a:gd name="connsiteY20-5282" fmla="*/ 1207524 h 1734757"/>
              <a:gd name="connsiteX21-5283" fmla="*/ 2235960 w 8503236"/>
              <a:gd name="connsiteY21-5284" fmla="*/ 1255622 h 1734757"/>
              <a:gd name="connsiteX22-5285" fmla="*/ 1427065 w 8503236"/>
              <a:gd name="connsiteY22-5286" fmla="*/ 1328755 h 1734757"/>
              <a:gd name="connsiteX23-5287" fmla="*/ 1119407 w 8503236"/>
              <a:gd name="connsiteY23-5288" fmla="*/ 1317325 h 1734757"/>
              <a:gd name="connsiteX24-5289" fmla="*/ 142284 w 8503236"/>
              <a:gd name="connsiteY24-5290" fmla="*/ 971172 h 1734757"/>
              <a:gd name="connsiteX25-5291" fmla="*/ 36016 w 8503236"/>
              <a:gd name="connsiteY25-5292" fmla="*/ 496270 h 1734757"/>
              <a:gd name="connsiteX26-5293" fmla="*/ 200709 w 8503236"/>
              <a:gd name="connsiteY26-5294" fmla="*/ 0 h 1734757"/>
              <a:gd name="connsiteX27-5295" fmla="*/ 274706 w 8503236"/>
              <a:gd name="connsiteY27-5296" fmla="*/ 55572 h 1734757"/>
              <a:gd name="connsiteX28-5297" fmla="*/ 249775 w 8503236"/>
              <a:gd name="connsiteY28-5298" fmla="*/ 930610 h 1734757"/>
              <a:gd name="connsiteX29-5299" fmla="*/ 3526130 w 8503236"/>
              <a:gd name="connsiteY29-5300" fmla="*/ 840111 h 1734757"/>
              <a:gd name="connsiteX30-5301" fmla="*/ 4297319 w 8503236"/>
              <a:gd name="connsiteY30-5302" fmla="*/ 872053 h 1734757"/>
              <a:gd name="connsiteX31-5303" fmla="*/ 4560172 w 8503236"/>
              <a:gd name="connsiteY31-5304" fmla="*/ 1275955 h 1734757"/>
              <a:gd name="connsiteX32-5305" fmla="*/ 4741290 w 8503236"/>
              <a:gd name="connsiteY32-5306" fmla="*/ 1665473 h 1734757"/>
              <a:gd name="connsiteX33-5307" fmla="*/ 5491756 w 8503236"/>
              <a:gd name="connsiteY33-5308" fmla="*/ 1125715 h 1734757"/>
              <a:gd name="connsiteX34-5309" fmla="*/ 5790968 w 8503236"/>
              <a:gd name="connsiteY34-5310" fmla="*/ 814037 h 1734757"/>
              <a:gd name="connsiteX35-5311" fmla="*/ 6723232 w 8503236"/>
              <a:gd name="connsiteY35-5312" fmla="*/ 214691 h 1734757"/>
              <a:gd name="connsiteX0-5313" fmla="*/ 6723232 w 8503236"/>
              <a:gd name="connsiteY0-5314" fmla="*/ 214691 h 1734757"/>
              <a:gd name="connsiteX1-5315" fmla="*/ 6735699 w 8503236"/>
              <a:gd name="connsiteY1-5316" fmla="*/ 214691 h 1734757"/>
              <a:gd name="connsiteX2-5317" fmla="*/ 7171897 w 8503236"/>
              <a:gd name="connsiteY2-5318" fmla="*/ 789985 h 1734757"/>
              <a:gd name="connsiteX3-5319" fmla="*/ 7331351 w 8503236"/>
              <a:gd name="connsiteY3-5320" fmla="*/ 1114171 h 1734757"/>
              <a:gd name="connsiteX4-5321" fmla="*/ 8458598 w 8503236"/>
              <a:gd name="connsiteY4-5322" fmla="*/ 880513 h 1734757"/>
              <a:gd name="connsiteX5-5323" fmla="*/ 8503236 w 8503236"/>
              <a:gd name="connsiteY5-5324" fmla="*/ 929103 h 1734757"/>
              <a:gd name="connsiteX6-5325" fmla="*/ 7321193 w 8503236"/>
              <a:gd name="connsiteY6-5326" fmla="*/ 1173736 h 1734757"/>
              <a:gd name="connsiteX7-5327" fmla="*/ 7132801 w 8503236"/>
              <a:gd name="connsiteY7-5328" fmla="*/ 814498 h 1734757"/>
              <a:gd name="connsiteX8-5329" fmla="*/ 6734776 w 8503236"/>
              <a:gd name="connsiteY8-5330" fmla="*/ 275180 h 1734757"/>
              <a:gd name="connsiteX9-5331" fmla="*/ 6723694 w 8503236"/>
              <a:gd name="connsiteY9-5332" fmla="*/ 275180 h 1734757"/>
              <a:gd name="connsiteX10-5333" fmla="*/ 5834833 w 8503236"/>
              <a:gd name="connsiteY10-5334" fmla="*/ 855594 h 1734757"/>
              <a:gd name="connsiteX11-5335" fmla="*/ 5706468 w 8503236"/>
              <a:gd name="connsiteY11-5336" fmla="*/ 987191 h 1734757"/>
              <a:gd name="connsiteX12-5337" fmla="*/ 5536546 w 8503236"/>
              <a:gd name="connsiteY12-5338" fmla="*/ 1166348 h 1734757"/>
              <a:gd name="connsiteX13-5339" fmla="*/ 5147294 w 8503236"/>
              <a:gd name="connsiteY13-5340" fmla="*/ 1556985 h 1734757"/>
              <a:gd name="connsiteX14-5341" fmla="*/ 4789903 w 8503236"/>
              <a:gd name="connsiteY14-5342" fmla="*/ 1734757 h 1734757"/>
              <a:gd name="connsiteX15-5343" fmla="*/ 4746961 w 8503236"/>
              <a:gd name="connsiteY15-5344" fmla="*/ 1730601 h 1734757"/>
              <a:gd name="connsiteX16-5345" fmla="*/ 4515165 w 8503236"/>
              <a:gd name="connsiteY16-5346" fmla="*/ 1387063 h 1734757"/>
              <a:gd name="connsiteX17-5347" fmla="*/ 4289372 w 8503236"/>
              <a:gd name="connsiteY17-5348" fmla="*/ 977494 h 1734757"/>
              <a:gd name="connsiteX18-5349" fmla="*/ 3421289 w 8503236"/>
              <a:gd name="connsiteY18-5350" fmla="*/ 982574 h 1734757"/>
              <a:gd name="connsiteX19-5351" fmla="*/ 2470556 w 8503236"/>
              <a:gd name="connsiteY19-5352" fmla="*/ 1209752 h 1734757"/>
              <a:gd name="connsiteX20-5353" fmla="*/ 2452219 w 8503236"/>
              <a:gd name="connsiteY20-5354" fmla="*/ 1207524 h 1734757"/>
              <a:gd name="connsiteX21-5355" fmla="*/ 2235960 w 8503236"/>
              <a:gd name="connsiteY21-5356" fmla="*/ 1255622 h 1734757"/>
              <a:gd name="connsiteX22-5357" fmla="*/ 1427065 w 8503236"/>
              <a:gd name="connsiteY22-5358" fmla="*/ 1328755 h 1734757"/>
              <a:gd name="connsiteX23-5359" fmla="*/ 1119407 w 8503236"/>
              <a:gd name="connsiteY23-5360" fmla="*/ 1317325 h 1734757"/>
              <a:gd name="connsiteX24-5361" fmla="*/ 142284 w 8503236"/>
              <a:gd name="connsiteY24-5362" fmla="*/ 971172 h 1734757"/>
              <a:gd name="connsiteX25-5363" fmla="*/ 36016 w 8503236"/>
              <a:gd name="connsiteY25-5364" fmla="*/ 496270 h 1734757"/>
              <a:gd name="connsiteX26-5365" fmla="*/ 200709 w 8503236"/>
              <a:gd name="connsiteY26-5366" fmla="*/ 0 h 1734757"/>
              <a:gd name="connsiteX27-5367" fmla="*/ 274706 w 8503236"/>
              <a:gd name="connsiteY27-5368" fmla="*/ 55572 h 1734757"/>
              <a:gd name="connsiteX28-5369" fmla="*/ 249775 w 8503236"/>
              <a:gd name="connsiteY28-5370" fmla="*/ 930610 h 1734757"/>
              <a:gd name="connsiteX29-5371" fmla="*/ 3526130 w 8503236"/>
              <a:gd name="connsiteY29-5372" fmla="*/ 840111 h 1734757"/>
              <a:gd name="connsiteX30-5373" fmla="*/ 4297319 w 8503236"/>
              <a:gd name="connsiteY30-5374" fmla="*/ 872053 h 1734757"/>
              <a:gd name="connsiteX31-5375" fmla="*/ 4560172 w 8503236"/>
              <a:gd name="connsiteY31-5376" fmla="*/ 1275955 h 1734757"/>
              <a:gd name="connsiteX32-5377" fmla="*/ 4779931 w 8503236"/>
              <a:gd name="connsiteY32-5378" fmla="*/ 1609900 h 1734757"/>
              <a:gd name="connsiteX33-5379" fmla="*/ 5491756 w 8503236"/>
              <a:gd name="connsiteY33-5380" fmla="*/ 1125715 h 1734757"/>
              <a:gd name="connsiteX34-5381" fmla="*/ 5790968 w 8503236"/>
              <a:gd name="connsiteY34-5382" fmla="*/ 814037 h 1734757"/>
              <a:gd name="connsiteX35-5383" fmla="*/ 6723232 w 8503236"/>
              <a:gd name="connsiteY35-5384" fmla="*/ 214691 h 1734757"/>
              <a:gd name="connsiteX0-5385" fmla="*/ 6723232 w 8503236"/>
              <a:gd name="connsiteY0-5386" fmla="*/ 214691 h 1734757"/>
              <a:gd name="connsiteX1-5387" fmla="*/ 6735699 w 8503236"/>
              <a:gd name="connsiteY1-5388" fmla="*/ 214691 h 1734757"/>
              <a:gd name="connsiteX2-5389" fmla="*/ 7171897 w 8503236"/>
              <a:gd name="connsiteY2-5390" fmla="*/ 789985 h 1734757"/>
              <a:gd name="connsiteX3-5391" fmla="*/ 7331351 w 8503236"/>
              <a:gd name="connsiteY3-5392" fmla="*/ 1114171 h 1734757"/>
              <a:gd name="connsiteX4-5393" fmla="*/ 8458598 w 8503236"/>
              <a:gd name="connsiteY4-5394" fmla="*/ 880513 h 1734757"/>
              <a:gd name="connsiteX5-5395" fmla="*/ 8503236 w 8503236"/>
              <a:gd name="connsiteY5-5396" fmla="*/ 929103 h 1734757"/>
              <a:gd name="connsiteX6-5397" fmla="*/ 7321193 w 8503236"/>
              <a:gd name="connsiteY6-5398" fmla="*/ 1173736 h 1734757"/>
              <a:gd name="connsiteX7-5399" fmla="*/ 7132801 w 8503236"/>
              <a:gd name="connsiteY7-5400" fmla="*/ 814498 h 1734757"/>
              <a:gd name="connsiteX8-5401" fmla="*/ 6734776 w 8503236"/>
              <a:gd name="connsiteY8-5402" fmla="*/ 275180 h 1734757"/>
              <a:gd name="connsiteX9-5403" fmla="*/ 6723694 w 8503236"/>
              <a:gd name="connsiteY9-5404" fmla="*/ 275180 h 1734757"/>
              <a:gd name="connsiteX10-5405" fmla="*/ 5834833 w 8503236"/>
              <a:gd name="connsiteY10-5406" fmla="*/ 855594 h 1734757"/>
              <a:gd name="connsiteX11-5407" fmla="*/ 5706468 w 8503236"/>
              <a:gd name="connsiteY11-5408" fmla="*/ 987191 h 1734757"/>
              <a:gd name="connsiteX12-5409" fmla="*/ 5536546 w 8503236"/>
              <a:gd name="connsiteY12-5410" fmla="*/ 1166348 h 1734757"/>
              <a:gd name="connsiteX13-5411" fmla="*/ 5147294 w 8503236"/>
              <a:gd name="connsiteY13-5412" fmla="*/ 1556985 h 1734757"/>
              <a:gd name="connsiteX14-5413" fmla="*/ 4789903 w 8503236"/>
              <a:gd name="connsiteY14-5414" fmla="*/ 1734757 h 1734757"/>
              <a:gd name="connsiteX15-5415" fmla="*/ 4746961 w 8503236"/>
              <a:gd name="connsiteY15-5416" fmla="*/ 1730601 h 1734757"/>
              <a:gd name="connsiteX16-5417" fmla="*/ 4515165 w 8503236"/>
              <a:gd name="connsiteY16-5418" fmla="*/ 1387063 h 1734757"/>
              <a:gd name="connsiteX17-5419" fmla="*/ 4289372 w 8503236"/>
              <a:gd name="connsiteY17-5420" fmla="*/ 977494 h 1734757"/>
              <a:gd name="connsiteX18-5421" fmla="*/ 3421289 w 8503236"/>
              <a:gd name="connsiteY18-5422" fmla="*/ 982574 h 1734757"/>
              <a:gd name="connsiteX19-5423" fmla="*/ 2470556 w 8503236"/>
              <a:gd name="connsiteY19-5424" fmla="*/ 1209752 h 1734757"/>
              <a:gd name="connsiteX20-5425" fmla="*/ 2452219 w 8503236"/>
              <a:gd name="connsiteY20-5426" fmla="*/ 1207524 h 1734757"/>
              <a:gd name="connsiteX21-5427" fmla="*/ 2235960 w 8503236"/>
              <a:gd name="connsiteY21-5428" fmla="*/ 1255622 h 1734757"/>
              <a:gd name="connsiteX22-5429" fmla="*/ 1427065 w 8503236"/>
              <a:gd name="connsiteY22-5430" fmla="*/ 1328755 h 1734757"/>
              <a:gd name="connsiteX23-5431" fmla="*/ 1119407 w 8503236"/>
              <a:gd name="connsiteY23-5432" fmla="*/ 1317325 h 1734757"/>
              <a:gd name="connsiteX24-5433" fmla="*/ 142284 w 8503236"/>
              <a:gd name="connsiteY24-5434" fmla="*/ 971172 h 1734757"/>
              <a:gd name="connsiteX25-5435" fmla="*/ 36016 w 8503236"/>
              <a:gd name="connsiteY25-5436" fmla="*/ 496270 h 1734757"/>
              <a:gd name="connsiteX26-5437" fmla="*/ 200709 w 8503236"/>
              <a:gd name="connsiteY26-5438" fmla="*/ 0 h 1734757"/>
              <a:gd name="connsiteX27-5439" fmla="*/ 274706 w 8503236"/>
              <a:gd name="connsiteY27-5440" fmla="*/ 55572 h 1734757"/>
              <a:gd name="connsiteX28-5441" fmla="*/ 249775 w 8503236"/>
              <a:gd name="connsiteY28-5442" fmla="*/ 930610 h 1734757"/>
              <a:gd name="connsiteX29-5443" fmla="*/ 3526130 w 8503236"/>
              <a:gd name="connsiteY29-5444" fmla="*/ 840111 h 1734757"/>
              <a:gd name="connsiteX30-5445" fmla="*/ 4297319 w 8503236"/>
              <a:gd name="connsiteY30-5446" fmla="*/ 872053 h 1734757"/>
              <a:gd name="connsiteX31-5447" fmla="*/ 4560172 w 8503236"/>
              <a:gd name="connsiteY31-5448" fmla="*/ 1275955 h 1734757"/>
              <a:gd name="connsiteX32-5449" fmla="*/ 4779931 w 8503236"/>
              <a:gd name="connsiteY32-5450" fmla="*/ 1609900 h 1734757"/>
              <a:gd name="connsiteX33-5451" fmla="*/ 5491756 w 8503236"/>
              <a:gd name="connsiteY33-5452" fmla="*/ 1125715 h 1734757"/>
              <a:gd name="connsiteX34-5453" fmla="*/ 5790968 w 8503236"/>
              <a:gd name="connsiteY34-5454" fmla="*/ 814037 h 1734757"/>
              <a:gd name="connsiteX35-5455" fmla="*/ 6723232 w 8503236"/>
              <a:gd name="connsiteY35-5456" fmla="*/ 214691 h 1734757"/>
              <a:gd name="connsiteX0-5457" fmla="*/ 6723232 w 8503236"/>
              <a:gd name="connsiteY0-5458" fmla="*/ 214691 h 1734757"/>
              <a:gd name="connsiteX1-5459" fmla="*/ 6735699 w 8503236"/>
              <a:gd name="connsiteY1-5460" fmla="*/ 214691 h 1734757"/>
              <a:gd name="connsiteX2-5461" fmla="*/ 7171897 w 8503236"/>
              <a:gd name="connsiteY2-5462" fmla="*/ 789985 h 1734757"/>
              <a:gd name="connsiteX3-5463" fmla="*/ 7331351 w 8503236"/>
              <a:gd name="connsiteY3-5464" fmla="*/ 1114171 h 1734757"/>
              <a:gd name="connsiteX4-5465" fmla="*/ 8458598 w 8503236"/>
              <a:gd name="connsiteY4-5466" fmla="*/ 880513 h 1734757"/>
              <a:gd name="connsiteX5-5467" fmla="*/ 8503236 w 8503236"/>
              <a:gd name="connsiteY5-5468" fmla="*/ 929103 h 1734757"/>
              <a:gd name="connsiteX6-5469" fmla="*/ 7321193 w 8503236"/>
              <a:gd name="connsiteY6-5470" fmla="*/ 1173736 h 1734757"/>
              <a:gd name="connsiteX7-5471" fmla="*/ 7132801 w 8503236"/>
              <a:gd name="connsiteY7-5472" fmla="*/ 814498 h 1734757"/>
              <a:gd name="connsiteX8-5473" fmla="*/ 6734776 w 8503236"/>
              <a:gd name="connsiteY8-5474" fmla="*/ 275180 h 1734757"/>
              <a:gd name="connsiteX9-5475" fmla="*/ 6723694 w 8503236"/>
              <a:gd name="connsiteY9-5476" fmla="*/ 275180 h 1734757"/>
              <a:gd name="connsiteX10-5477" fmla="*/ 5834833 w 8503236"/>
              <a:gd name="connsiteY10-5478" fmla="*/ 855594 h 1734757"/>
              <a:gd name="connsiteX11-5479" fmla="*/ 5706468 w 8503236"/>
              <a:gd name="connsiteY11-5480" fmla="*/ 987191 h 1734757"/>
              <a:gd name="connsiteX12-5481" fmla="*/ 5536546 w 8503236"/>
              <a:gd name="connsiteY12-5482" fmla="*/ 1166348 h 1734757"/>
              <a:gd name="connsiteX13-5483" fmla="*/ 5147294 w 8503236"/>
              <a:gd name="connsiteY13-5484" fmla="*/ 1556985 h 1734757"/>
              <a:gd name="connsiteX14-5485" fmla="*/ 4789903 w 8503236"/>
              <a:gd name="connsiteY14-5486" fmla="*/ 1734757 h 1734757"/>
              <a:gd name="connsiteX15-5487" fmla="*/ 4746961 w 8503236"/>
              <a:gd name="connsiteY15-5488" fmla="*/ 1730601 h 1734757"/>
              <a:gd name="connsiteX16-5489" fmla="*/ 4515165 w 8503236"/>
              <a:gd name="connsiteY16-5490" fmla="*/ 1387063 h 1734757"/>
              <a:gd name="connsiteX17-5491" fmla="*/ 4289372 w 8503236"/>
              <a:gd name="connsiteY17-5492" fmla="*/ 977494 h 1734757"/>
              <a:gd name="connsiteX18-5493" fmla="*/ 3421289 w 8503236"/>
              <a:gd name="connsiteY18-5494" fmla="*/ 982574 h 1734757"/>
              <a:gd name="connsiteX19-5495" fmla="*/ 2470556 w 8503236"/>
              <a:gd name="connsiteY19-5496" fmla="*/ 1209752 h 1734757"/>
              <a:gd name="connsiteX20-5497" fmla="*/ 2452219 w 8503236"/>
              <a:gd name="connsiteY20-5498" fmla="*/ 1207524 h 1734757"/>
              <a:gd name="connsiteX21-5499" fmla="*/ 2235960 w 8503236"/>
              <a:gd name="connsiteY21-5500" fmla="*/ 1255622 h 1734757"/>
              <a:gd name="connsiteX22-5501" fmla="*/ 1427065 w 8503236"/>
              <a:gd name="connsiteY22-5502" fmla="*/ 1328755 h 1734757"/>
              <a:gd name="connsiteX23-5503" fmla="*/ 1119407 w 8503236"/>
              <a:gd name="connsiteY23-5504" fmla="*/ 1317325 h 1734757"/>
              <a:gd name="connsiteX24-5505" fmla="*/ 142284 w 8503236"/>
              <a:gd name="connsiteY24-5506" fmla="*/ 971172 h 1734757"/>
              <a:gd name="connsiteX25-5507" fmla="*/ 36016 w 8503236"/>
              <a:gd name="connsiteY25-5508" fmla="*/ 496270 h 1734757"/>
              <a:gd name="connsiteX26-5509" fmla="*/ 200709 w 8503236"/>
              <a:gd name="connsiteY26-5510" fmla="*/ 0 h 1734757"/>
              <a:gd name="connsiteX27-5511" fmla="*/ 274706 w 8503236"/>
              <a:gd name="connsiteY27-5512" fmla="*/ 55572 h 1734757"/>
              <a:gd name="connsiteX28-5513" fmla="*/ 249775 w 8503236"/>
              <a:gd name="connsiteY28-5514" fmla="*/ 930610 h 1734757"/>
              <a:gd name="connsiteX29-5515" fmla="*/ 3526130 w 8503236"/>
              <a:gd name="connsiteY29-5516" fmla="*/ 840111 h 1734757"/>
              <a:gd name="connsiteX30-5517" fmla="*/ 4297319 w 8503236"/>
              <a:gd name="connsiteY30-5518" fmla="*/ 872053 h 1734757"/>
              <a:gd name="connsiteX31-5519" fmla="*/ 4560172 w 8503236"/>
              <a:gd name="connsiteY31-5520" fmla="*/ 1275955 h 1734757"/>
              <a:gd name="connsiteX32-5521" fmla="*/ 4779931 w 8503236"/>
              <a:gd name="connsiteY32-5522" fmla="*/ 1609900 h 1734757"/>
              <a:gd name="connsiteX33-5523" fmla="*/ 5491756 w 8503236"/>
              <a:gd name="connsiteY33-5524" fmla="*/ 1070143 h 1734757"/>
              <a:gd name="connsiteX34-5525" fmla="*/ 5790968 w 8503236"/>
              <a:gd name="connsiteY34-5526" fmla="*/ 814037 h 1734757"/>
              <a:gd name="connsiteX35-5527" fmla="*/ 6723232 w 8503236"/>
              <a:gd name="connsiteY35-5528" fmla="*/ 214691 h 1734757"/>
              <a:gd name="connsiteX0-5529" fmla="*/ 6723232 w 8503236"/>
              <a:gd name="connsiteY0-5530" fmla="*/ 214691 h 1734757"/>
              <a:gd name="connsiteX1-5531" fmla="*/ 6735699 w 8503236"/>
              <a:gd name="connsiteY1-5532" fmla="*/ 214691 h 1734757"/>
              <a:gd name="connsiteX2-5533" fmla="*/ 7171897 w 8503236"/>
              <a:gd name="connsiteY2-5534" fmla="*/ 789985 h 1734757"/>
              <a:gd name="connsiteX3-5535" fmla="*/ 7331351 w 8503236"/>
              <a:gd name="connsiteY3-5536" fmla="*/ 1114171 h 1734757"/>
              <a:gd name="connsiteX4-5537" fmla="*/ 8458598 w 8503236"/>
              <a:gd name="connsiteY4-5538" fmla="*/ 880513 h 1734757"/>
              <a:gd name="connsiteX5-5539" fmla="*/ 8503236 w 8503236"/>
              <a:gd name="connsiteY5-5540" fmla="*/ 929103 h 1734757"/>
              <a:gd name="connsiteX6-5541" fmla="*/ 7321193 w 8503236"/>
              <a:gd name="connsiteY6-5542" fmla="*/ 1173736 h 1734757"/>
              <a:gd name="connsiteX7-5543" fmla="*/ 7132801 w 8503236"/>
              <a:gd name="connsiteY7-5544" fmla="*/ 814498 h 1734757"/>
              <a:gd name="connsiteX8-5545" fmla="*/ 6734776 w 8503236"/>
              <a:gd name="connsiteY8-5546" fmla="*/ 275180 h 1734757"/>
              <a:gd name="connsiteX9-5547" fmla="*/ 6723694 w 8503236"/>
              <a:gd name="connsiteY9-5548" fmla="*/ 275180 h 1734757"/>
              <a:gd name="connsiteX10-5549" fmla="*/ 5834833 w 8503236"/>
              <a:gd name="connsiteY10-5550" fmla="*/ 855594 h 1734757"/>
              <a:gd name="connsiteX11-5551" fmla="*/ 5706468 w 8503236"/>
              <a:gd name="connsiteY11-5552" fmla="*/ 987191 h 1734757"/>
              <a:gd name="connsiteX12-5553" fmla="*/ 5536546 w 8503236"/>
              <a:gd name="connsiteY12-5554" fmla="*/ 1166348 h 1734757"/>
              <a:gd name="connsiteX13-5555" fmla="*/ 5147294 w 8503236"/>
              <a:gd name="connsiteY13-5556" fmla="*/ 1556985 h 1734757"/>
              <a:gd name="connsiteX14-5557" fmla="*/ 4789903 w 8503236"/>
              <a:gd name="connsiteY14-5558" fmla="*/ 1734757 h 1734757"/>
              <a:gd name="connsiteX15-5559" fmla="*/ 4746961 w 8503236"/>
              <a:gd name="connsiteY15-5560" fmla="*/ 1730601 h 1734757"/>
              <a:gd name="connsiteX16-5561" fmla="*/ 4515165 w 8503236"/>
              <a:gd name="connsiteY16-5562" fmla="*/ 1387063 h 1734757"/>
              <a:gd name="connsiteX17-5563" fmla="*/ 4289372 w 8503236"/>
              <a:gd name="connsiteY17-5564" fmla="*/ 977494 h 1734757"/>
              <a:gd name="connsiteX18-5565" fmla="*/ 3421289 w 8503236"/>
              <a:gd name="connsiteY18-5566" fmla="*/ 982574 h 1734757"/>
              <a:gd name="connsiteX19-5567" fmla="*/ 2470556 w 8503236"/>
              <a:gd name="connsiteY19-5568" fmla="*/ 1209752 h 1734757"/>
              <a:gd name="connsiteX20-5569" fmla="*/ 2452219 w 8503236"/>
              <a:gd name="connsiteY20-5570" fmla="*/ 1207524 h 1734757"/>
              <a:gd name="connsiteX21-5571" fmla="*/ 2235960 w 8503236"/>
              <a:gd name="connsiteY21-5572" fmla="*/ 1255622 h 1734757"/>
              <a:gd name="connsiteX22-5573" fmla="*/ 1427065 w 8503236"/>
              <a:gd name="connsiteY22-5574" fmla="*/ 1328755 h 1734757"/>
              <a:gd name="connsiteX23-5575" fmla="*/ 1119407 w 8503236"/>
              <a:gd name="connsiteY23-5576" fmla="*/ 1317325 h 1734757"/>
              <a:gd name="connsiteX24-5577" fmla="*/ 142284 w 8503236"/>
              <a:gd name="connsiteY24-5578" fmla="*/ 971172 h 1734757"/>
              <a:gd name="connsiteX25-5579" fmla="*/ 36016 w 8503236"/>
              <a:gd name="connsiteY25-5580" fmla="*/ 496270 h 1734757"/>
              <a:gd name="connsiteX26-5581" fmla="*/ 200709 w 8503236"/>
              <a:gd name="connsiteY26-5582" fmla="*/ 0 h 1734757"/>
              <a:gd name="connsiteX27-5583" fmla="*/ 274706 w 8503236"/>
              <a:gd name="connsiteY27-5584" fmla="*/ 55572 h 1734757"/>
              <a:gd name="connsiteX28-5585" fmla="*/ 249775 w 8503236"/>
              <a:gd name="connsiteY28-5586" fmla="*/ 930610 h 1734757"/>
              <a:gd name="connsiteX29-5587" fmla="*/ 3526130 w 8503236"/>
              <a:gd name="connsiteY29-5588" fmla="*/ 840111 h 1734757"/>
              <a:gd name="connsiteX30-5589" fmla="*/ 4297319 w 8503236"/>
              <a:gd name="connsiteY30-5590" fmla="*/ 872053 h 1734757"/>
              <a:gd name="connsiteX31-5591" fmla="*/ 4560172 w 8503236"/>
              <a:gd name="connsiteY31-5592" fmla="*/ 1275955 h 1734757"/>
              <a:gd name="connsiteX32-5593" fmla="*/ 4779931 w 8503236"/>
              <a:gd name="connsiteY32-5594" fmla="*/ 1609900 h 1734757"/>
              <a:gd name="connsiteX33-5595" fmla="*/ 5491756 w 8503236"/>
              <a:gd name="connsiteY33-5596" fmla="*/ 1070143 h 1734757"/>
              <a:gd name="connsiteX34-5597" fmla="*/ 5829609 w 8503236"/>
              <a:gd name="connsiteY34-5598" fmla="*/ 744571 h 1734757"/>
              <a:gd name="connsiteX35-5599" fmla="*/ 6723232 w 8503236"/>
              <a:gd name="connsiteY35-5600" fmla="*/ 214691 h 1734757"/>
              <a:gd name="connsiteX0-5601" fmla="*/ 6723232 w 8503236"/>
              <a:gd name="connsiteY0-5602" fmla="*/ 214691 h 1734757"/>
              <a:gd name="connsiteX1-5603" fmla="*/ 6735699 w 8503236"/>
              <a:gd name="connsiteY1-5604" fmla="*/ 214691 h 1734757"/>
              <a:gd name="connsiteX2-5605" fmla="*/ 7171897 w 8503236"/>
              <a:gd name="connsiteY2-5606" fmla="*/ 789985 h 1734757"/>
              <a:gd name="connsiteX3-5607" fmla="*/ 7331351 w 8503236"/>
              <a:gd name="connsiteY3-5608" fmla="*/ 1114171 h 1734757"/>
              <a:gd name="connsiteX4-5609" fmla="*/ 8458598 w 8503236"/>
              <a:gd name="connsiteY4-5610" fmla="*/ 880513 h 1734757"/>
              <a:gd name="connsiteX5-5611" fmla="*/ 8503236 w 8503236"/>
              <a:gd name="connsiteY5-5612" fmla="*/ 929103 h 1734757"/>
              <a:gd name="connsiteX6-5613" fmla="*/ 7321193 w 8503236"/>
              <a:gd name="connsiteY6-5614" fmla="*/ 1173736 h 1734757"/>
              <a:gd name="connsiteX7-5615" fmla="*/ 7132801 w 8503236"/>
              <a:gd name="connsiteY7-5616" fmla="*/ 814498 h 1734757"/>
              <a:gd name="connsiteX8-5617" fmla="*/ 6734776 w 8503236"/>
              <a:gd name="connsiteY8-5618" fmla="*/ 275180 h 1734757"/>
              <a:gd name="connsiteX9-5619" fmla="*/ 6723694 w 8503236"/>
              <a:gd name="connsiteY9-5620" fmla="*/ 275180 h 1734757"/>
              <a:gd name="connsiteX10-5621" fmla="*/ 5834833 w 8503236"/>
              <a:gd name="connsiteY10-5622" fmla="*/ 855594 h 1734757"/>
              <a:gd name="connsiteX11-5623" fmla="*/ 5706468 w 8503236"/>
              <a:gd name="connsiteY11-5624" fmla="*/ 987191 h 1734757"/>
              <a:gd name="connsiteX12-5625" fmla="*/ 5536546 w 8503236"/>
              <a:gd name="connsiteY12-5626" fmla="*/ 1166348 h 1734757"/>
              <a:gd name="connsiteX13-5627" fmla="*/ 5147294 w 8503236"/>
              <a:gd name="connsiteY13-5628" fmla="*/ 1556985 h 1734757"/>
              <a:gd name="connsiteX14-5629" fmla="*/ 4789903 w 8503236"/>
              <a:gd name="connsiteY14-5630" fmla="*/ 1734757 h 1734757"/>
              <a:gd name="connsiteX15-5631" fmla="*/ 4746961 w 8503236"/>
              <a:gd name="connsiteY15-5632" fmla="*/ 1730601 h 1734757"/>
              <a:gd name="connsiteX16-5633" fmla="*/ 4515165 w 8503236"/>
              <a:gd name="connsiteY16-5634" fmla="*/ 1387063 h 1734757"/>
              <a:gd name="connsiteX17-5635" fmla="*/ 4289372 w 8503236"/>
              <a:gd name="connsiteY17-5636" fmla="*/ 977494 h 1734757"/>
              <a:gd name="connsiteX18-5637" fmla="*/ 3421289 w 8503236"/>
              <a:gd name="connsiteY18-5638" fmla="*/ 982574 h 1734757"/>
              <a:gd name="connsiteX19-5639" fmla="*/ 2470556 w 8503236"/>
              <a:gd name="connsiteY19-5640" fmla="*/ 1209752 h 1734757"/>
              <a:gd name="connsiteX20-5641" fmla="*/ 2452219 w 8503236"/>
              <a:gd name="connsiteY20-5642" fmla="*/ 1207524 h 1734757"/>
              <a:gd name="connsiteX21-5643" fmla="*/ 2235960 w 8503236"/>
              <a:gd name="connsiteY21-5644" fmla="*/ 1255622 h 1734757"/>
              <a:gd name="connsiteX22-5645" fmla="*/ 1427065 w 8503236"/>
              <a:gd name="connsiteY22-5646" fmla="*/ 1328755 h 1734757"/>
              <a:gd name="connsiteX23-5647" fmla="*/ 1119407 w 8503236"/>
              <a:gd name="connsiteY23-5648" fmla="*/ 1317325 h 1734757"/>
              <a:gd name="connsiteX24-5649" fmla="*/ 142284 w 8503236"/>
              <a:gd name="connsiteY24-5650" fmla="*/ 971172 h 1734757"/>
              <a:gd name="connsiteX25-5651" fmla="*/ 36016 w 8503236"/>
              <a:gd name="connsiteY25-5652" fmla="*/ 496270 h 1734757"/>
              <a:gd name="connsiteX26-5653" fmla="*/ 200709 w 8503236"/>
              <a:gd name="connsiteY26-5654" fmla="*/ 0 h 1734757"/>
              <a:gd name="connsiteX27-5655" fmla="*/ 274706 w 8503236"/>
              <a:gd name="connsiteY27-5656" fmla="*/ 55572 h 1734757"/>
              <a:gd name="connsiteX28-5657" fmla="*/ 249775 w 8503236"/>
              <a:gd name="connsiteY28-5658" fmla="*/ 930610 h 1734757"/>
              <a:gd name="connsiteX29-5659" fmla="*/ 3526130 w 8503236"/>
              <a:gd name="connsiteY29-5660" fmla="*/ 840111 h 1734757"/>
              <a:gd name="connsiteX30-5661" fmla="*/ 4297319 w 8503236"/>
              <a:gd name="connsiteY30-5662" fmla="*/ 872053 h 1734757"/>
              <a:gd name="connsiteX31-5663" fmla="*/ 4560172 w 8503236"/>
              <a:gd name="connsiteY31-5664" fmla="*/ 1275955 h 1734757"/>
              <a:gd name="connsiteX32-5665" fmla="*/ 4779931 w 8503236"/>
              <a:gd name="connsiteY32-5666" fmla="*/ 1609900 h 1734757"/>
              <a:gd name="connsiteX33-5667" fmla="*/ 5356514 w 8503236"/>
              <a:gd name="connsiteY33-5668" fmla="*/ 1209076 h 1734757"/>
              <a:gd name="connsiteX34-5669" fmla="*/ 5829609 w 8503236"/>
              <a:gd name="connsiteY34-5670" fmla="*/ 744571 h 1734757"/>
              <a:gd name="connsiteX35-5671" fmla="*/ 6723232 w 8503236"/>
              <a:gd name="connsiteY35-5672" fmla="*/ 214691 h 1734757"/>
              <a:gd name="connsiteX0-5673" fmla="*/ 6723232 w 8503236"/>
              <a:gd name="connsiteY0-5674" fmla="*/ 214691 h 1734757"/>
              <a:gd name="connsiteX1-5675" fmla="*/ 6735699 w 8503236"/>
              <a:gd name="connsiteY1-5676" fmla="*/ 214691 h 1734757"/>
              <a:gd name="connsiteX2-5677" fmla="*/ 7171897 w 8503236"/>
              <a:gd name="connsiteY2-5678" fmla="*/ 789985 h 1734757"/>
              <a:gd name="connsiteX3-5679" fmla="*/ 7331351 w 8503236"/>
              <a:gd name="connsiteY3-5680" fmla="*/ 1114171 h 1734757"/>
              <a:gd name="connsiteX4-5681" fmla="*/ 8458598 w 8503236"/>
              <a:gd name="connsiteY4-5682" fmla="*/ 880513 h 1734757"/>
              <a:gd name="connsiteX5-5683" fmla="*/ 8503236 w 8503236"/>
              <a:gd name="connsiteY5-5684" fmla="*/ 929103 h 1734757"/>
              <a:gd name="connsiteX6-5685" fmla="*/ 7321193 w 8503236"/>
              <a:gd name="connsiteY6-5686" fmla="*/ 1173736 h 1734757"/>
              <a:gd name="connsiteX7-5687" fmla="*/ 7132801 w 8503236"/>
              <a:gd name="connsiteY7-5688" fmla="*/ 814498 h 1734757"/>
              <a:gd name="connsiteX8-5689" fmla="*/ 6734776 w 8503236"/>
              <a:gd name="connsiteY8-5690" fmla="*/ 275180 h 1734757"/>
              <a:gd name="connsiteX9-5691" fmla="*/ 6723694 w 8503236"/>
              <a:gd name="connsiteY9-5692" fmla="*/ 275180 h 1734757"/>
              <a:gd name="connsiteX10-5693" fmla="*/ 5834833 w 8503236"/>
              <a:gd name="connsiteY10-5694" fmla="*/ 855594 h 1734757"/>
              <a:gd name="connsiteX11-5695" fmla="*/ 5706468 w 8503236"/>
              <a:gd name="connsiteY11-5696" fmla="*/ 987191 h 1734757"/>
              <a:gd name="connsiteX12-5697" fmla="*/ 5536546 w 8503236"/>
              <a:gd name="connsiteY12-5698" fmla="*/ 1166348 h 1734757"/>
              <a:gd name="connsiteX13-5699" fmla="*/ 5147294 w 8503236"/>
              <a:gd name="connsiteY13-5700" fmla="*/ 1556985 h 1734757"/>
              <a:gd name="connsiteX14-5701" fmla="*/ 4789903 w 8503236"/>
              <a:gd name="connsiteY14-5702" fmla="*/ 1734757 h 1734757"/>
              <a:gd name="connsiteX15-5703" fmla="*/ 4746961 w 8503236"/>
              <a:gd name="connsiteY15-5704" fmla="*/ 1730601 h 1734757"/>
              <a:gd name="connsiteX16-5705" fmla="*/ 4515165 w 8503236"/>
              <a:gd name="connsiteY16-5706" fmla="*/ 1387063 h 1734757"/>
              <a:gd name="connsiteX17-5707" fmla="*/ 4289372 w 8503236"/>
              <a:gd name="connsiteY17-5708" fmla="*/ 977494 h 1734757"/>
              <a:gd name="connsiteX18-5709" fmla="*/ 3421289 w 8503236"/>
              <a:gd name="connsiteY18-5710" fmla="*/ 982574 h 1734757"/>
              <a:gd name="connsiteX19-5711" fmla="*/ 2470556 w 8503236"/>
              <a:gd name="connsiteY19-5712" fmla="*/ 1209752 h 1734757"/>
              <a:gd name="connsiteX20-5713" fmla="*/ 2452219 w 8503236"/>
              <a:gd name="connsiteY20-5714" fmla="*/ 1207524 h 1734757"/>
              <a:gd name="connsiteX21-5715" fmla="*/ 2235960 w 8503236"/>
              <a:gd name="connsiteY21-5716" fmla="*/ 1255622 h 1734757"/>
              <a:gd name="connsiteX22-5717" fmla="*/ 1427065 w 8503236"/>
              <a:gd name="connsiteY22-5718" fmla="*/ 1328755 h 1734757"/>
              <a:gd name="connsiteX23-5719" fmla="*/ 1119407 w 8503236"/>
              <a:gd name="connsiteY23-5720" fmla="*/ 1317325 h 1734757"/>
              <a:gd name="connsiteX24-5721" fmla="*/ 142284 w 8503236"/>
              <a:gd name="connsiteY24-5722" fmla="*/ 971172 h 1734757"/>
              <a:gd name="connsiteX25-5723" fmla="*/ 36016 w 8503236"/>
              <a:gd name="connsiteY25-5724" fmla="*/ 496270 h 1734757"/>
              <a:gd name="connsiteX26-5725" fmla="*/ 200709 w 8503236"/>
              <a:gd name="connsiteY26-5726" fmla="*/ 0 h 1734757"/>
              <a:gd name="connsiteX27-5727" fmla="*/ 274706 w 8503236"/>
              <a:gd name="connsiteY27-5728" fmla="*/ 55572 h 1734757"/>
              <a:gd name="connsiteX28-5729" fmla="*/ 249775 w 8503236"/>
              <a:gd name="connsiteY28-5730" fmla="*/ 930610 h 1734757"/>
              <a:gd name="connsiteX29-5731" fmla="*/ 3526130 w 8503236"/>
              <a:gd name="connsiteY29-5732" fmla="*/ 840111 h 1734757"/>
              <a:gd name="connsiteX30-5733" fmla="*/ 4297319 w 8503236"/>
              <a:gd name="connsiteY30-5734" fmla="*/ 872053 h 1734757"/>
              <a:gd name="connsiteX31-5735" fmla="*/ 4560172 w 8503236"/>
              <a:gd name="connsiteY31-5736" fmla="*/ 1275955 h 1734757"/>
              <a:gd name="connsiteX32-5737" fmla="*/ 4779931 w 8503236"/>
              <a:gd name="connsiteY32-5738" fmla="*/ 1609900 h 1734757"/>
              <a:gd name="connsiteX33-5739" fmla="*/ 5829609 w 8503236"/>
              <a:gd name="connsiteY33-5740" fmla="*/ 744571 h 1734757"/>
              <a:gd name="connsiteX34-5741" fmla="*/ 6723232 w 8503236"/>
              <a:gd name="connsiteY34-5742" fmla="*/ 214691 h 1734757"/>
              <a:gd name="connsiteX0-5743" fmla="*/ 6723232 w 8503236"/>
              <a:gd name="connsiteY0-5744" fmla="*/ 214691 h 1734757"/>
              <a:gd name="connsiteX1-5745" fmla="*/ 6735699 w 8503236"/>
              <a:gd name="connsiteY1-5746" fmla="*/ 214691 h 1734757"/>
              <a:gd name="connsiteX2-5747" fmla="*/ 7171897 w 8503236"/>
              <a:gd name="connsiteY2-5748" fmla="*/ 789985 h 1734757"/>
              <a:gd name="connsiteX3-5749" fmla="*/ 7331351 w 8503236"/>
              <a:gd name="connsiteY3-5750" fmla="*/ 1114171 h 1734757"/>
              <a:gd name="connsiteX4-5751" fmla="*/ 8458598 w 8503236"/>
              <a:gd name="connsiteY4-5752" fmla="*/ 880513 h 1734757"/>
              <a:gd name="connsiteX5-5753" fmla="*/ 8503236 w 8503236"/>
              <a:gd name="connsiteY5-5754" fmla="*/ 929103 h 1734757"/>
              <a:gd name="connsiteX6-5755" fmla="*/ 7321193 w 8503236"/>
              <a:gd name="connsiteY6-5756" fmla="*/ 1173736 h 1734757"/>
              <a:gd name="connsiteX7-5757" fmla="*/ 7132801 w 8503236"/>
              <a:gd name="connsiteY7-5758" fmla="*/ 814498 h 1734757"/>
              <a:gd name="connsiteX8-5759" fmla="*/ 6734776 w 8503236"/>
              <a:gd name="connsiteY8-5760" fmla="*/ 275180 h 1734757"/>
              <a:gd name="connsiteX9-5761" fmla="*/ 6723694 w 8503236"/>
              <a:gd name="connsiteY9-5762" fmla="*/ 275180 h 1734757"/>
              <a:gd name="connsiteX10-5763" fmla="*/ 5834833 w 8503236"/>
              <a:gd name="connsiteY10-5764" fmla="*/ 855594 h 1734757"/>
              <a:gd name="connsiteX11-5765" fmla="*/ 5706468 w 8503236"/>
              <a:gd name="connsiteY11-5766" fmla="*/ 987191 h 1734757"/>
              <a:gd name="connsiteX12-5767" fmla="*/ 5536546 w 8503236"/>
              <a:gd name="connsiteY12-5768" fmla="*/ 1166348 h 1734757"/>
              <a:gd name="connsiteX13-5769" fmla="*/ 5147294 w 8503236"/>
              <a:gd name="connsiteY13-5770" fmla="*/ 1556985 h 1734757"/>
              <a:gd name="connsiteX14-5771" fmla="*/ 4789903 w 8503236"/>
              <a:gd name="connsiteY14-5772" fmla="*/ 1734757 h 1734757"/>
              <a:gd name="connsiteX15-5773" fmla="*/ 4746961 w 8503236"/>
              <a:gd name="connsiteY15-5774" fmla="*/ 1730601 h 1734757"/>
              <a:gd name="connsiteX16-5775" fmla="*/ 4515165 w 8503236"/>
              <a:gd name="connsiteY16-5776" fmla="*/ 1387063 h 1734757"/>
              <a:gd name="connsiteX17-5777" fmla="*/ 4289372 w 8503236"/>
              <a:gd name="connsiteY17-5778" fmla="*/ 977494 h 1734757"/>
              <a:gd name="connsiteX18-5779" fmla="*/ 3421289 w 8503236"/>
              <a:gd name="connsiteY18-5780" fmla="*/ 982574 h 1734757"/>
              <a:gd name="connsiteX19-5781" fmla="*/ 2470556 w 8503236"/>
              <a:gd name="connsiteY19-5782" fmla="*/ 1209752 h 1734757"/>
              <a:gd name="connsiteX20-5783" fmla="*/ 2452219 w 8503236"/>
              <a:gd name="connsiteY20-5784" fmla="*/ 1207524 h 1734757"/>
              <a:gd name="connsiteX21-5785" fmla="*/ 2235960 w 8503236"/>
              <a:gd name="connsiteY21-5786" fmla="*/ 1255622 h 1734757"/>
              <a:gd name="connsiteX22-5787" fmla="*/ 1427065 w 8503236"/>
              <a:gd name="connsiteY22-5788" fmla="*/ 1328755 h 1734757"/>
              <a:gd name="connsiteX23-5789" fmla="*/ 1119407 w 8503236"/>
              <a:gd name="connsiteY23-5790" fmla="*/ 1317325 h 1734757"/>
              <a:gd name="connsiteX24-5791" fmla="*/ 142284 w 8503236"/>
              <a:gd name="connsiteY24-5792" fmla="*/ 971172 h 1734757"/>
              <a:gd name="connsiteX25-5793" fmla="*/ 36016 w 8503236"/>
              <a:gd name="connsiteY25-5794" fmla="*/ 496270 h 1734757"/>
              <a:gd name="connsiteX26-5795" fmla="*/ 200709 w 8503236"/>
              <a:gd name="connsiteY26-5796" fmla="*/ 0 h 1734757"/>
              <a:gd name="connsiteX27-5797" fmla="*/ 274706 w 8503236"/>
              <a:gd name="connsiteY27-5798" fmla="*/ 55572 h 1734757"/>
              <a:gd name="connsiteX28-5799" fmla="*/ 249775 w 8503236"/>
              <a:gd name="connsiteY28-5800" fmla="*/ 930610 h 1734757"/>
              <a:gd name="connsiteX29-5801" fmla="*/ 3526130 w 8503236"/>
              <a:gd name="connsiteY29-5802" fmla="*/ 840111 h 1734757"/>
              <a:gd name="connsiteX30-5803" fmla="*/ 4297319 w 8503236"/>
              <a:gd name="connsiteY30-5804" fmla="*/ 872053 h 1734757"/>
              <a:gd name="connsiteX31-5805" fmla="*/ 4560172 w 8503236"/>
              <a:gd name="connsiteY31-5806" fmla="*/ 1275955 h 1734757"/>
              <a:gd name="connsiteX32-5807" fmla="*/ 4779931 w 8503236"/>
              <a:gd name="connsiteY32-5808" fmla="*/ 1609900 h 1734757"/>
              <a:gd name="connsiteX33-5809" fmla="*/ 5829609 w 8503236"/>
              <a:gd name="connsiteY33-5810" fmla="*/ 744571 h 1734757"/>
              <a:gd name="connsiteX34-5811" fmla="*/ 6723232 w 8503236"/>
              <a:gd name="connsiteY34-5812" fmla="*/ 214691 h 1734757"/>
              <a:gd name="connsiteX0-5813" fmla="*/ 6723232 w 8503236"/>
              <a:gd name="connsiteY0-5814" fmla="*/ 214691 h 1734757"/>
              <a:gd name="connsiteX1-5815" fmla="*/ 6735699 w 8503236"/>
              <a:gd name="connsiteY1-5816" fmla="*/ 214691 h 1734757"/>
              <a:gd name="connsiteX2-5817" fmla="*/ 7171897 w 8503236"/>
              <a:gd name="connsiteY2-5818" fmla="*/ 789985 h 1734757"/>
              <a:gd name="connsiteX3-5819" fmla="*/ 7331351 w 8503236"/>
              <a:gd name="connsiteY3-5820" fmla="*/ 1114171 h 1734757"/>
              <a:gd name="connsiteX4-5821" fmla="*/ 8458598 w 8503236"/>
              <a:gd name="connsiteY4-5822" fmla="*/ 880513 h 1734757"/>
              <a:gd name="connsiteX5-5823" fmla="*/ 8503236 w 8503236"/>
              <a:gd name="connsiteY5-5824" fmla="*/ 929103 h 1734757"/>
              <a:gd name="connsiteX6-5825" fmla="*/ 7321193 w 8503236"/>
              <a:gd name="connsiteY6-5826" fmla="*/ 1173736 h 1734757"/>
              <a:gd name="connsiteX7-5827" fmla="*/ 7132801 w 8503236"/>
              <a:gd name="connsiteY7-5828" fmla="*/ 814498 h 1734757"/>
              <a:gd name="connsiteX8-5829" fmla="*/ 6734776 w 8503236"/>
              <a:gd name="connsiteY8-5830" fmla="*/ 275180 h 1734757"/>
              <a:gd name="connsiteX9-5831" fmla="*/ 6723694 w 8503236"/>
              <a:gd name="connsiteY9-5832" fmla="*/ 275180 h 1734757"/>
              <a:gd name="connsiteX10-5833" fmla="*/ 5834833 w 8503236"/>
              <a:gd name="connsiteY10-5834" fmla="*/ 855594 h 1734757"/>
              <a:gd name="connsiteX11-5835" fmla="*/ 5706468 w 8503236"/>
              <a:gd name="connsiteY11-5836" fmla="*/ 987191 h 1734757"/>
              <a:gd name="connsiteX12-5837" fmla="*/ 5536546 w 8503236"/>
              <a:gd name="connsiteY12-5838" fmla="*/ 1166348 h 1734757"/>
              <a:gd name="connsiteX13-5839" fmla="*/ 5147294 w 8503236"/>
              <a:gd name="connsiteY13-5840" fmla="*/ 1556985 h 1734757"/>
              <a:gd name="connsiteX14-5841" fmla="*/ 4789903 w 8503236"/>
              <a:gd name="connsiteY14-5842" fmla="*/ 1734757 h 1734757"/>
              <a:gd name="connsiteX15-5843" fmla="*/ 4746961 w 8503236"/>
              <a:gd name="connsiteY15-5844" fmla="*/ 1730601 h 1734757"/>
              <a:gd name="connsiteX16-5845" fmla="*/ 4515165 w 8503236"/>
              <a:gd name="connsiteY16-5846" fmla="*/ 1387063 h 1734757"/>
              <a:gd name="connsiteX17-5847" fmla="*/ 4289372 w 8503236"/>
              <a:gd name="connsiteY17-5848" fmla="*/ 977494 h 1734757"/>
              <a:gd name="connsiteX18-5849" fmla="*/ 3421289 w 8503236"/>
              <a:gd name="connsiteY18-5850" fmla="*/ 982574 h 1734757"/>
              <a:gd name="connsiteX19-5851" fmla="*/ 2470556 w 8503236"/>
              <a:gd name="connsiteY19-5852" fmla="*/ 1209752 h 1734757"/>
              <a:gd name="connsiteX20-5853" fmla="*/ 2452219 w 8503236"/>
              <a:gd name="connsiteY20-5854" fmla="*/ 1207524 h 1734757"/>
              <a:gd name="connsiteX21-5855" fmla="*/ 2235960 w 8503236"/>
              <a:gd name="connsiteY21-5856" fmla="*/ 1255622 h 1734757"/>
              <a:gd name="connsiteX22-5857" fmla="*/ 1427065 w 8503236"/>
              <a:gd name="connsiteY22-5858" fmla="*/ 1328755 h 1734757"/>
              <a:gd name="connsiteX23-5859" fmla="*/ 1119407 w 8503236"/>
              <a:gd name="connsiteY23-5860" fmla="*/ 1317325 h 1734757"/>
              <a:gd name="connsiteX24-5861" fmla="*/ 142284 w 8503236"/>
              <a:gd name="connsiteY24-5862" fmla="*/ 971172 h 1734757"/>
              <a:gd name="connsiteX25-5863" fmla="*/ 36016 w 8503236"/>
              <a:gd name="connsiteY25-5864" fmla="*/ 496270 h 1734757"/>
              <a:gd name="connsiteX26-5865" fmla="*/ 200709 w 8503236"/>
              <a:gd name="connsiteY26-5866" fmla="*/ 0 h 1734757"/>
              <a:gd name="connsiteX27-5867" fmla="*/ 274706 w 8503236"/>
              <a:gd name="connsiteY27-5868" fmla="*/ 55572 h 1734757"/>
              <a:gd name="connsiteX28-5869" fmla="*/ 249775 w 8503236"/>
              <a:gd name="connsiteY28-5870" fmla="*/ 930610 h 1734757"/>
              <a:gd name="connsiteX29-5871" fmla="*/ 3526130 w 8503236"/>
              <a:gd name="connsiteY29-5872" fmla="*/ 840111 h 1734757"/>
              <a:gd name="connsiteX30-5873" fmla="*/ 4297319 w 8503236"/>
              <a:gd name="connsiteY30-5874" fmla="*/ 872053 h 1734757"/>
              <a:gd name="connsiteX31-5875" fmla="*/ 4560172 w 8503236"/>
              <a:gd name="connsiteY31-5876" fmla="*/ 1275955 h 1734757"/>
              <a:gd name="connsiteX32-5877" fmla="*/ 4882973 w 8503236"/>
              <a:gd name="connsiteY32-5878" fmla="*/ 1596007 h 1734757"/>
              <a:gd name="connsiteX33-5879" fmla="*/ 5829609 w 8503236"/>
              <a:gd name="connsiteY33-5880" fmla="*/ 744571 h 1734757"/>
              <a:gd name="connsiteX34-5881" fmla="*/ 6723232 w 8503236"/>
              <a:gd name="connsiteY34-5882" fmla="*/ 214691 h 1734757"/>
              <a:gd name="connsiteX0-5883" fmla="*/ 6723232 w 8503236"/>
              <a:gd name="connsiteY0-5884" fmla="*/ 214691 h 1734757"/>
              <a:gd name="connsiteX1-5885" fmla="*/ 6735699 w 8503236"/>
              <a:gd name="connsiteY1-5886" fmla="*/ 214691 h 1734757"/>
              <a:gd name="connsiteX2-5887" fmla="*/ 7171897 w 8503236"/>
              <a:gd name="connsiteY2-5888" fmla="*/ 789985 h 1734757"/>
              <a:gd name="connsiteX3-5889" fmla="*/ 7331351 w 8503236"/>
              <a:gd name="connsiteY3-5890" fmla="*/ 1114171 h 1734757"/>
              <a:gd name="connsiteX4-5891" fmla="*/ 8458598 w 8503236"/>
              <a:gd name="connsiteY4-5892" fmla="*/ 880513 h 1734757"/>
              <a:gd name="connsiteX5-5893" fmla="*/ 8503236 w 8503236"/>
              <a:gd name="connsiteY5-5894" fmla="*/ 929103 h 1734757"/>
              <a:gd name="connsiteX6-5895" fmla="*/ 7321193 w 8503236"/>
              <a:gd name="connsiteY6-5896" fmla="*/ 1173736 h 1734757"/>
              <a:gd name="connsiteX7-5897" fmla="*/ 7132801 w 8503236"/>
              <a:gd name="connsiteY7-5898" fmla="*/ 814498 h 1734757"/>
              <a:gd name="connsiteX8-5899" fmla="*/ 6734776 w 8503236"/>
              <a:gd name="connsiteY8-5900" fmla="*/ 275180 h 1734757"/>
              <a:gd name="connsiteX9-5901" fmla="*/ 6723694 w 8503236"/>
              <a:gd name="connsiteY9-5902" fmla="*/ 275180 h 1734757"/>
              <a:gd name="connsiteX10-5903" fmla="*/ 5834833 w 8503236"/>
              <a:gd name="connsiteY10-5904" fmla="*/ 855594 h 1734757"/>
              <a:gd name="connsiteX11-5905" fmla="*/ 5706468 w 8503236"/>
              <a:gd name="connsiteY11-5906" fmla="*/ 987191 h 1734757"/>
              <a:gd name="connsiteX12-5907" fmla="*/ 5536546 w 8503236"/>
              <a:gd name="connsiteY12-5908" fmla="*/ 1166348 h 1734757"/>
              <a:gd name="connsiteX13-5909" fmla="*/ 5147294 w 8503236"/>
              <a:gd name="connsiteY13-5910" fmla="*/ 1556985 h 1734757"/>
              <a:gd name="connsiteX14-5911" fmla="*/ 4789903 w 8503236"/>
              <a:gd name="connsiteY14-5912" fmla="*/ 1734757 h 1734757"/>
              <a:gd name="connsiteX15-5913" fmla="*/ 4746961 w 8503236"/>
              <a:gd name="connsiteY15-5914" fmla="*/ 1730601 h 1734757"/>
              <a:gd name="connsiteX16-5915" fmla="*/ 4515165 w 8503236"/>
              <a:gd name="connsiteY16-5916" fmla="*/ 1387063 h 1734757"/>
              <a:gd name="connsiteX17-5917" fmla="*/ 4289372 w 8503236"/>
              <a:gd name="connsiteY17-5918" fmla="*/ 977494 h 1734757"/>
              <a:gd name="connsiteX18-5919" fmla="*/ 3421289 w 8503236"/>
              <a:gd name="connsiteY18-5920" fmla="*/ 982574 h 1734757"/>
              <a:gd name="connsiteX19-5921" fmla="*/ 2470556 w 8503236"/>
              <a:gd name="connsiteY19-5922" fmla="*/ 1209752 h 1734757"/>
              <a:gd name="connsiteX20-5923" fmla="*/ 2452219 w 8503236"/>
              <a:gd name="connsiteY20-5924" fmla="*/ 1207524 h 1734757"/>
              <a:gd name="connsiteX21-5925" fmla="*/ 2235960 w 8503236"/>
              <a:gd name="connsiteY21-5926" fmla="*/ 1255622 h 1734757"/>
              <a:gd name="connsiteX22-5927" fmla="*/ 1427065 w 8503236"/>
              <a:gd name="connsiteY22-5928" fmla="*/ 1328755 h 1734757"/>
              <a:gd name="connsiteX23-5929" fmla="*/ 1119407 w 8503236"/>
              <a:gd name="connsiteY23-5930" fmla="*/ 1317325 h 1734757"/>
              <a:gd name="connsiteX24-5931" fmla="*/ 142284 w 8503236"/>
              <a:gd name="connsiteY24-5932" fmla="*/ 971172 h 1734757"/>
              <a:gd name="connsiteX25-5933" fmla="*/ 36016 w 8503236"/>
              <a:gd name="connsiteY25-5934" fmla="*/ 496270 h 1734757"/>
              <a:gd name="connsiteX26-5935" fmla="*/ 200709 w 8503236"/>
              <a:gd name="connsiteY26-5936" fmla="*/ 0 h 1734757"/>
              <a:gd name="connsiteX27-5937" fmla="*/ 274706 w 8503236"/>
              <a:gd name="connsiteY27-5938" fmla="*/ 55572 h 1734757"/>
              <a:gd name="connsiteX28-5939" fmla="*/ 249775 w 8503236"/>
              <a:gd name="connsiteY28-5940" fmla="*/ 930610 h 1734757"/>
              <a:gd name="connsiteX29-5941" fmla="*/ 3526130 w 8503236"/>
              <a:gd name="connsiteY29-5942" fmla="*/ 840111 h 1734757"/>
              <a:gd name="connsiteX30-5943" fmla="*/ 4297319 w 8503236"/>
              <a:gd name="connsiteY30-5944" fmla="*/ 872053 h 1734757"/>
              <a:gd name="connsiteX31-5945" fmla="*/ 4560172 w 8503236"/>
              <a:gd name="connsiteY31-5946" fmla="*/ 1275955 h 1734757"/>
              <a:gd name="connsiteX32-5947" fmla="*/ 4850773 w 8503236"/>
              <a:gd name="connsiteY32-5948" fmla="*/ 1596007 h 1734757"/>
              <a:gd name="connsiteX33-5949" fmla="*/ 5829609 w 8503236"/>
              <a:gd name="connsiteY33-5950" fmla="*/ 744571 h 1734757"/>
              <a:gd name="connsiteX34-5951" fmla="*/ 6723232 w 8503236"/>
              <a:gd name="connsiteY34-5952" fmla="*/ 214691 h 1734757"/>
              <a:gd name="connsiteX0-5953" fmla="*/ 6723232 w 8503236"/>
              <a:gd name="connsiteY0-5954" fmla="*/ 214691 h 1734757"/>
              <a:gd name="connsiteX1-5955" fmla="*/ 6735699 w 8503236"/>
              <a:gd name="connsiteY1-5956" fmla="*/ 214691 h 1734757"/>
              <a:gd name="connsiteX2-5957" fmla="*/ 7171897 w 8503236"/>
              <a:gd name="connsiteY2-5958" fmla="*/ 789985 h 1734757"/>
              <a:gd name="connsiteX3-5959" fmla="*/ 7331351 w 8503236"/>
              <a:gd name="connsiteY3-5960" fmla="*/ 1114171 h 1734757"/>
              <a:gd name="connsiteX4-5961" fmla="*/ 8458598 w 8503236"/>
              <a:gd name="connsiteY4-5962" fmla="*/ 880513 h 1734757"/>
              <a:gd name="connsiteX5-5963" fmla="*/ 8503236 w 8503236"/>
              <a:gd name="connsiteY5-5964" fmla="*/ 929103 h 1734757"/>
              <a:gd name="connsiteX6-5965" fmla="*/ 7321193 w 8503236"/>
              <a:gd name="connsiteY6-5966" fmla="*/ 1173736 h 1734757"/>
              <a:gd name="connsiteX7-5967" fmla="*/ 7132801 w 8503236"/>
              <a:gd name="connsiteY7-5968" fmla="*/ 814498 h 1734757"/>
              <a:gd name="connsiteX8-5969" fmla="*/ 6734776 w 8503236"/>
              <a:gd name="connsiteY8-5970" fmla="*/ 275180 h 1734757"/>
              <a:gd name="connsiteX9-5971" fmla="*/ 6723694 w 8503236"/>
              <a:gd name="connsiteY9-5972" fmla="*/ 275180 h 1734757"/>
              <a:gd name="connsiteX10-5973" fmla="*/ 5834833 w 8503236"/>
              <a:gd name="connsiteY10-5974" fmla="*/ 855594 h 1734757"/>
              <a:gd name="connsiteX11-5975" fmla="*/ 5706468 w 8503236"/>
              <a:gd name="connsiteY11-5976" fmla="*/ 987191 h 1734757"/>
              <a:gd name="connsiteX12-5977" fmla="*/ 5536546 w 8503236"/>
              <a:gd name="connsiteY12-5978" fmla="*/ 1166348 h 1734757"/>
              <a:gd name="connsiteX13-5979" fmla="*/ 5147294 w 8503236"/>
              <a:gd name="connsiteY13-5980" fmla="*/ 1556985 h 1734757"/>
              <a:gd name="connsiteX14-5981" fmla="*/ 4789903 w 8503236"/>
              <a:gd name="connsiteY14-5982" fmla="*/ 1734757 h 1734757"/>
              <a:gd name="connsiteX15-5983" fmla="*/ 4746961 w 8503236"/>
              <a:gd name="connsiteY15-5984" fmla="*/ 1730601 h 1734757"/>
              <a:gd name="connsiteX16-5985" fmla="*/ 4515165 w 8503236"/>
              <a:gd name="connsiteY16-5986" fmla="*/ 1387063 h 1734757"/>
              <a:gd name="connsiteX17-5987" fmla="*/ 4289372 w 8503236"/>
              <a:gd name="connsiteY17-5988" fmla="*/ 977494 h 1734757"/>
              <a:gd name="connsiteX18-5989" fmla="*/ 3421289 w 8503236"/>
              <a:gd name="connsiteY18-5990" fmla="*/ 982574 h 1734757"/>
              <a:gd name="connsiteX19-5991" fmla="*/ 2470556 w 8503236"/>
              <a:gd name="connsiteY19-5992" fmla="*/ 1209752 h 1734757"/>
              <a:gd name="connsiteX20-5993" fmla="*/ 2452219 w 8503236"/>
              <a:gd name="connsiteY20-5994" fmla="*/ 1207524 h 1734757"/>
              <a:gd name="connsiteX21-5995" fmla="*/ 2235960 w 8503236"/>
              <a:gd name="connsiteY21-5996" fmla="*/ 1255622 h 1734757"/>
              <a:gd name="connsiteX22-5997" fmla="*/ 1427065 w 8503236"/>
              <a:gd name="connsiteY22-5998" fmla="*/ 1328755 h 1734757"/>
              <a:gd name="connsiteX23-5999" fmla="*/ 1119407 w 8503236"/>
              <a:gd name="connsiteY23-6000" fmla="*/ 1317325 h 1734757"/>
              <a:gd name="connsiteX24-6001" fmla="*/ 142284 w 8503236"/>
              <a:gd name="connsiteY24-6002" fmla="*/ 971172 h 1734757"/>
              <a:gd name="connsiteX25-6003" fmla="*/ 36016 w 8503236"/>
              <a:gd name="connsiteY25-6004" fmla="*/ 496270 h 1734757"/>
              <a:gd name="connsiteX26-6005" fmla="*/ 200709 w 8503236"/>
              <a:gd name="connsiteY26-6006" fmla="*/ 0 h 1734757"/>
              <a:gd name="connsiteX27-6007" fmla="*/ 274706 w 8503236"/>
              <a:gd name="connsiteY27-6008" fmla="*/ 55572 h 1734757"/>
              <a:gd name="connsiteX28-6009" fmla="*/ 249775 w 8503236"/>
              <a:gd name="connsiteY28-6010" fmla="*/ 930610 h 1734757"/>
              <a:gd name="connsiteX29-6011" fmla="*/ 3526130 w 8503236"/>
              <a:gd name="connsiteY29-6012" fmla="*/ 840111 h 1734757"/>
              <a:gd name="connsiteX30-6013" fmla="*/ 4297319 w 8503236"/>
              <a:gd name="connsiteY30-6014" fmla="*/ 872053 h 1734757"/>
              <a:gd name="connsiteX31-6015" fmla="*/ 4560172 w 8503236"/>
              <a:gd name="connsiteY31-6016" fmla="*/ 1303743 h 1734757"/>
              <a:gd name="connsiteX32-6017" fmla="*/ 4850773 w 8503236"/>
              <a:gd name="connsiteY32-6018" fmla="*/ 1596007 h 1734757"/>
              <a:gd name="connsiteX33-6019" fmla="*/ 5829609 w 8503236"/>
              <a:gd name="connsiteY33-6020" fmla="*/ 744571 h 1734757"/>
              <a:gd name="connsiteX34-6021" fmla="*/ 6723232 w 8503236"/>
              <a:gd name="connsiteY34-6022" fmla="*/ 214691 h 1734757"/>
              <a:gd name="connsiteX0-6023" fmla="*/ 6723232 w 8503236"/>
              <a:gd name="connsiteY0-6024" fmla="*/ 214691 h 1734757"/>
              <a:gd name="connsiteX1-6025" fmla="*/ 6735699 w 8503236"/>
              <a:gd name="connsiteY1-6026" fmla="*/ 214691 h 1734757"/>
              <a:gd name="connsiteX2-6027" fmla="*/ 7171897 w 8503236"/>
              <a:gd name="connsiteY2-6028" fmla="*/ 789985 h 1734757"/>
              <a:gd name="connsiteX3-6029" fmla="*/ 7331351 w 8503236"/>
              <a:gd name="connsiteY3-6030" fmla="*/ 1114171 h 1734757"/>
              <a:gd name="connsiteX4-6031" fmla="*/ 8458598 w 8503236"/>
              <a:gd name="connsiteY4-6032" fmla="*/ 880513 h 1734757"/>
              <a:gd name="connsiteX5-6033" fmla="*/ 8503236 w 8503236"/>
              <a:gd name="connsiteY5-6034" fmla="*/ 929103 h 1734757"/>
              <a:gd name="connsiteX6-6035" fmla="*/ 7321193 w 8503236"/>
              <a:gd name="connsiteY6-6036" fmla="*/ 1173736 h 1734757"/>
              <a:gd name="connsiteX7-6037" fmla="*/ 7132801 w 8503236"/>
              <a:gd name="connsiteY7-6038" fmla="*/ 814498 h 1734757"/>
              <a:gd name="connsiteX8-6039" fmla="*/ 6734776 w 8503236"/>
              <a:gd name="connsiteY8-6040" fmla="*/ 275180 h 1734757"/>
              <a:gd name="connsiteX9-6041" fmla="*/ 6723694 w 8503236"/>
              <a:gd name="connsiteY9-6042" fmla="*/ 275180 h 1734757"/>
              <a:gd name="connsiteX10-6043" fmla="*/ 5834833 w 8503236"/>
              <a:gd name="connsiteY10-6044" fmla="*/ 855594 h 1734757"/>
              <a:gd name="connsiteX11-6045" fmla="*/ 5706468 w 8503236"/>
              <a:gd name="connsiteY11-6046" fmla="*/ 987191 h 1734757"/>
              <a:gd name="connsiteX12-6047" fmla="*/ 5536546 w 8503236"/>
              <a:gd name="connsiteY12-6048" fmla="*/ 1166348 h 1734757"/>
              <a:gd name="connsiteX13-6049" fmla="*/ 5147294 w 8503236"/>
              <a:gd name="connsiteY13-6050" fmla="*/ 1556985 h 1734757"/>
              <a:gd name="connsiteX14-6051" fmla="*/ 4789903 w 8503236"/>
              <a:gd name="connsiteY14-6052" fmla="*/ 1734757 h 1734757"/>
              <a:gd name="connsiteX15-6053" fmla="*/ 4746961 w 8503236"/>
              <a:gd name="connsiteY15-6054" fmla="*/ 1730601 h 1734757"/>
              <a:gd name="connsiteX16-6055" fmla="*/ 4515165 w 8503236"/>
              <a:gd name="connsiteY16-6056" fmla="*/ 1387063 h 1734757"/>
              <a:gd name="connsiteX17-6057" fmla="*/ 4289372 w 8503236"/>
              <a:gd name="connsiteY17-6058" fmla="*/ 977494 h 1734757"/>
              <a:gd name="connsiteX18-6059" fmla="*/ 3421289 w 8503236"/>
              <a:gd name="connsiteY18-6060" fmla="*/ 982574 h 1734757"/>
              <a:gd name="connsiteX19-6061" fmla="*/ 2470556 w 8503236"/>
              <a:gd name="connsiteY19-6062" fmla="*/ 1209752 h 1734757"/>
              <a:gd name="connsiteX20-6063" fmla="*/ 2452219 w 8503236"/>
              <a:gd name="connsiteY20-6064" fmla="*/ 1207524 h 1734757"/>
              <a:gd name="connsiteX21-6065" fmla="*/ 2235960 w 8503236"/>
              <a:gd name="connsiteY21-6066" fmla="*/ 1255622 h 1734757"/>
              <a:gd name="connsiteX22-6067" fmla="*/ 1427065 w 8503236"/>
              <a:gd name="connsiteY22-6068" fmla="*/ 1328755 h 1734757"/>
              <a:gd name="connsiteX23-6069" fmla="*/ 1119407 w 8503236"/>
              <a:gd name="connsiteY23-6070" fmla="*/ 1317325 h 1734757"/>
              <a:gd name="connsiteX24-6071" fmla="*/ 142284 w 8503236"/>
              <a:gd name="connsiteY24-6072" fmla="*/ 971172 h 1734757"/>
              <a:gd name="connsiteX25-6073" fmla="*/ 36016 w 8503236"/>
              <a:gd name="connsiteY25-6074" fmla="*/ 496270 h 1734757"/>
              <a:gd name="connsiteX26-6075" fmla="*/ 200709 w 8503236"/>
              <a:gd name="connsiteY26-6076" fmla="*/ 0 h 1734757"/>
              <a:gd name="connsiteX27-6077" fmla="*/ 274706 w 8503236"/>
              <a:gd name="connsiteY27-6078" fmla="*/ 55572 h 1734757"/>
              <a:gd name="connsiteX28-6079" fmla="*/ 249775 w 8503236"/>
              <a:gd name="connsiteY28-6080" fmla="*/ 930610 h 1734757"/>
              <a:gd name="connsiteX29-6081" fmla="*/ 3526130 w 8503236"/>
              <a:gd name="connsiteY29-6082" fmla="*/ 840111 h 1734757"/>
              <a:gd name="connsiteX30-6083" fmla="*/ 4297319 w 8503236"/>
              <a:gd name="connsiteY30-6084" fmla="*/ 872053 h 1734757"/>
              <a:gd name="connsiteX31-6085" fmla="*/ 4560172 w 8503236"/>
              <a:gd name="connsiteY31-6086" fmla="*/ 1303743 h 1734757"/>
              <a:gd name="connsiteX32-6087" fmla="*/ 4850773 w 8503236"/>
              <a:gd name="connsiteY32-6088" fmla="*/ 1596007 h 1734757"/>
              <a:gd name="connsiteX33-6089" fmla="*/ 5829609 w 8503236"/>
              <a:gd name="connsiteY33-6090" fmla="*/ 744571 h 1734757"/>
              <a:gd name="connsiteX34-6091" fmla="*/ 6723232 w 8503236"/>
              <a:gd name="connsiteY34-6092" fmla="*/ 214691 h 1734757"/>
              <a:gd name="connsiteX0-6093" fmla="*/ 6723232 w 8503236"/>
              <a:gd name="connsiteY0-6094" fmla="*/ 214691 h 1734757"/>
              <a:gd name="connsiteX1-6095" fmla="*/ 6735699 w 8503236"/>
              <a:gd name="connsiteY1-6096" fmla="*/ 214691 h 1734757"/>
              <a:gd name="connsiteX2-6097" fmla="*/ 7171897 w 8503236"/>
              <a:gd name="connsiteY2-6098" fmla="*/ 789985 h 1734757"/>
              <a:gd name="connsiteX3-6099" fmla="*/ 7331351 w 8503236"/>
              <a:gd name="connsiteY3-6100" fmla="*/ 1114171 h 1734757"/>
              <a:gd name="connsiteX4-6101" fmla="*/ 8458598 w 8503236"/>
              <a:gd name="connsiteY4-6102" fmla="*/ 880513 h 1734757"/>
              <a:gd name="connsiteX5-6103" fmla="*/ 8503236 w 8503236"/>
              <a:gd name="connsiteY5-6104" fmla="*/ 929103 h 1734757"/>
              <a:gd name="connsiteX6-6105" fmla="*/ 7321193 w 8503236"/>
              <a:gd name="connsiteY6-6106" fmla="*/ 1173736 h 1734757"/>
              <a:gd name="connsiteX7-6107" fmla="*/ 7132801 w 8503236"/>
              <a:gd name="connsiteY7-6108" fmla="*/ 814498 h 1734757"/>
              <a:gd name="connsiteX8-6109" fmla="*/ 6734776 w 8503236"/>
              <a:gd name="connsiteY8-6110" fmla="*/ 275180 h 1734757"/>
              <a:gd name="connsiteX9-6111" fmla="*/ 6723694 w 8503236"/>
              <a:gd name="connsiteY9-6112" fmla="*/ 275180 h 1734757"/>
              <a:gd name="connsiteX10-6113" fmla="*/ 5834833 w 8503236"/>
              <a:gd name="connsiteY10-6114" fmla="*/ 855594 h 1734757"/>
              <a:gd name="connsiteX11-6115" fmla="*/ 5706468 w 8503236"/>
              <a:gd name="connsiteY11-6116" fmla="*/ 987191 h 1734757"/>
              <a:gd name="connsiteX12-6117" fmla="*/ 5536546 w 8503236"/>
              <a:gd name="connsiteY12-6118" fmla="*/ 1166348 h 1734757"/>
              <a:gd name="connsiteX13-6119" fmla="*/ 5147294 w 8503236"/>
              <a:gd name="connsiteY13-6120" fmla="*/ 1556985 h 1734757"/>
              <a:gd name="connsiteX14-6121" fmla="*/ 4789903 w 8503236"/>
              <a:gd name="connsiteY14-6122" fmla="*/ 1734757 h 1734757"/>
              <a:gd name="connsiteX15-6123" fmla="*/ 4746961 w 8503236"/>
              <a:gd name="connsiteY15-6124" fmla="*/ 1730601 h 1734757"/>
              <a:gd name="connsiteX16-6125" fmla="*/ 4515165 w 8503236"/>
              <a:gd name="connsiteY16-6126" fmla="*/ 1387063 h 1734757"/>
              <a:gd name="connsiteX17-6127" fmla="*/ 4289372 w 8503236"/>
              <a:gd name="connsiteY17-6128" fmla="*/ 977494 h 1734757"/>
              <a:gd name="connsiteX18-6129" fmla="*/ 3466370 w 8503236"/>
              <a:gd name="connsiteY18-6130" fmla="*/ 1010362 h 1734757"/>
              <a:gd name="connsiteX19-6131" fmla="*/ 2470556 w 8503236"/>
              <a:gd name="connsiteY19-6132" fmla="*/ 1209752 h 1734757"/>
              <a:gd name="connsiteX20-6133" fmla="*/ 2452219 w 8503236"/>
              <a:gd name="connsiteY20-6134" fmla="*/ 1207524 h 1734757"/>
              <a:gd name="connsiteX21-6135" fmla="*/ 2235960 w 8503236"/>
              <a:gd name="connsiteY21-6136" fmla="*/ 1255622 h 1734757"/>
              <a:gd name="connsiteX22-6137" fmla="*/ 1427065 w 8503236"/>
              <a:gd name="connsiteY22-6138" fmla="*/ 1328755 h 1734757"/>
              <a:gd name="connsiteX23-6139" fmla="*/ 1119407 w 8503236"/>
              <a:gd name="connsiteY23-6140" fmla="*/ 1317325 h 1734757"/>
              <a:gd name="connsiteX24-6141" fmla="*/ 142284 w 8503236"/>
              <a:gd name="connsiteY24-6142" fmla="*/ 971172 h 1734757"/>
              <a:gd name="connsiteX25-6143" fmla="*/ 36016 w 8503236"/>
              <a:gd name="connsiteY25-6144" fmla="*/ 496270 h 1734757"/>
              <a:gd name="connsiteX26-6145" fmla="*/ 200709 w 8503236"/>
              <a:gd name="connsiteY26-6146" fmla="*/ 0 h 1734757"/>
              <a:gd name="connsiteX27-6147" fmla="*/ 274706 w 8503236"/>
              <a:gd name="connsiteY27-6148" fmla="*/ 55572 h 1734757"/>
              <a:gd name="connsiteX28-6149" fmla="*/ 249775 w 8503236"/>
              <a:gd name="connsiteY28-6150" fmla="*/ 930610 h 1734757"/>
              <a:gd name="connsiteX29-6151" fmla="*/ 3526130 w 8503236"/>
              <a:gd name="connsiteY29-6152" fmla="*/ 840111 h 1734757"/>
              <a:gd name="connsiteX30-6153" fmla="*/ 4297319 w 8503236"/>
              <a:gd name="connsiteY30-6154" fmla="*/ 872053 h 1734757"/>
              <a:gd name="connsiteX31-6155" fmla="*/ 4560172 w 8503236"/>
              <a:gd name="connsiteY31-6156" fmla="*/ 1303743 h 1734757"/>
              <a:gd name="connsiteX32-6157" fmla="*/ 4850773 w 8503236"/>
              <a:gd name="connsiteY32-6158" fmla="*/ 1596007 h 1734757"/>
              <a:gd name="connsiteX33-6159" fmla="*/ 5829609 w 8503236"/>
              <a:gd name="connsiteY33-6160" fmla="*/ 744571 h 1734757"/>
              <a:gd name="connsiteX34-6161" fmla="*/ 6723232 w 8503236"/>
              <a:gd name="connsiteY34-6162" fmla="*/ 214691 h 1734757"/>
              <a:gd name="connsiteX0-6163" fmla="*/ 6719897 w 8499901"/>
              <a:gd name="connsiteY0-6164" fmla="*/ 214691 h 1734757"/>
              <a:gd name="connsiteX1-6165" fmla="*/ 6732364 w 8499901"/>
              <a:gd name="connsiteY1-6166" fmla="*/ 214691 h 1734757"/>
              <a:gd name="connsiteX2-6167" fmla="*/ 7168562 w 8499901"/>
              <a:gd name="connsiteY2-6168" fmla="*/ 789985 h 1734757"/>
              <a:gd name="connsiteX3-6169" fmla="*/ 7328016 w 8499901"/>
              <a:gd name="connsiteY3-6170" fmla="*/ 1114171 h 1734757"/>
              <a:gd name="connsiteX4-6171" fmla="*/ 8455263 w 8499901"/>
              <a:gd name="connsiteY4-6172" fmla="*/ 880513 h 1734757"/>
              <a:gd name="connsiteX5-6173" fmla="*/ 8499901 w 8499901"/>
              <a:gd name="connsiteY5-6174" fmla="*/ 929103 h 1734757"/>
              <a:gd name="connsiteX6-6175" fmla="*/ 7317858 w 8499901"/>
              <a:gd name="connsiteY6-6176" fmla="*/ 1173736 h 1734757"/>
              <a:gd name="connsiteX7-6177" fmla="*/ 7129466 w 8499901"/>
              <a:gd name="connsiteY7-6178" fmla="*/ 814498 h 1734757"/>
              <a:gd name="connsiteX8-6179" fmla="*/ 6731441 w 8499901"/>
              <a:gd name="connsiteY8-6180" fmla="*/ 275180 h 1734757"/>
              <a:gd name="connsiteX9-6181" fmla="*/ 6720359 w 8499901"/>
              <a:gd name="connsiteY9-6182" fmla="*/ 275180 h 1734757"/>
              <a:gd name="connsiteX10-6183" fmla="*/ 5831498 w 8499901"/>
              <a:gd name="connsiteY10-6184" fmla="*/ 855594 h 1734757"/>
              <a:gd name="connsiteX11-6185" fmla="*/ 5703133 w 8499901"/>
              <a:gd name="connsiteY11-6186" fmla="*/ 987191 h 1734757"/>
              <a:gd name="connsiteX12-6187" fmla="*/ 5533211 w 8499901"/>
              <a:gd name="connsiteY12-6188" fmla="*/ 1166348 h 1734757"/>
              <a:gd name="connsiteX13-6189" fmla="*/ 5143959 w 8499901"/>
              <a:gd name="connsiteY13-6190" fmla="*/ 1556985 h 1734757"/>
              <a:gd name="connsiteX14-6191" fmla="*/ 4786568 w 8499901"/>
              <a:gd name="connsiteY14-6192" fmla="*/ 1734757 h 1734757"/>
              <a:gd name="connsiteX15-6193" fmla="*/ 4743626 w 8499901"/>
              <a:gd name="connsiteY15-6194" fmla="*/ 1730601 h 1734757"/>
              <a:gd name="connsiteX16-6195" fmla="*/ 4511830 w 8499901"/>
              <a:gd name="connsiteY16-6196" fmla="*/ 1387063 h 1734757"/>
              <a:gd name="connsiteX17-6197" fmla="*/ 4286037 w 8499901"/>
              <a:gd name="connsiteY17-6198" fmla="*/ 977494 h 1734757"/>
              <a:gd name="connsiteX18-6199" fmla="*/ 3463035 w 8499901"/>
              <a:gd name="connsiteY18-6200" fmla="*/ 1010362 h 1734757"/>
              <a:gd name="connsiteX19-6201" fmla="*/ 2467221 w 8499901"/>
              <a:gd name="connsiteY19-6202" fmla="*/ 1209752 h 1734757"/>
              <a:gd name="connsiteX20-6203" fmla="*/ 2448884 w 8499901"/>
              <a:gd name="connsiteY20-6204" fmla="*/ 1207524 h 1734757"/>
              <a:gd name="connsiteX21-6205" fmla="*/ 2232625 w 8499901"/>
              <a:gd name="connsiteY21-6206" fmla="*/ 1255622 h 1734757"/>
              <a:gd name="connsiteX22-6207" fmla="*/ 1423730 w 8499901"/>
              <a:gd name="connsiteY22-6208" fmla="*/ 1328755 h 1734757"/>
              <a:gd name="connsiteX23-6209" fmla="*/ 1116072 w 8499901"/>
              <a:gd name="connsiteY23-6210" fmla="*/ 1317325 h 1734757"/>
              <a:gd name="connsiteX24-6211" fmla="*/ 138949 w 8499901"/>
              <a:gd name="connsiteY24-6212" fmla="*/ 971172 h 1734757"/>
              <a:gd name="connsiteX25-6213" fmla="*/ 32681 w 8499901"/>
              <a:gd name="connsiteY25-6214" fmla="*/ 496270 h 1734757"/>
              <a:gd name="connsiteX26-6215" fmla="*/ 197374 w 8499901"/>
              <a:gd name="connsiteY26-6216" fmla="*/ 0 h 1734757"/>
              <a:gd name="connsiteX27-6217" fmla="*/ 271371 w 8499901"/>
              <a:gd name="connsiteY27-6218" fmla="*/ 55572 h 1734757"/>
              <a:gd name="connsiteX28-6219" fmla="*/ 246440 w 8499901"/>
              <a:gd name="connsiteY28-6220" fmla="*/ 930610 h 1734757"/>
              <a:gd name="connsiteX29-6221" fmla="*/ 3477714 w 8499901"/>
              <a:gd name="connsiteY29-6222" fmla="*/ 840111 h 1734757"/>
              <a:gd name="connsiteX30-6223" fmla="*/ 4293984 w 8499901"/>
              <a:gd name="connsiteY30-6224" fmla="*/ 872053 h 1734757"/>
              <a:gd name="connsiteX31-6225" fmla="*/ 4556837 w 8499901"/>
              <a:gd name="connsiteY31-6226" fmla="*/ 1303743 h 1734757"/>
              <a:gd name="connsiteX32-6227" fmla="*/ 4847438 w 8499901"/>
              <a:gd name="connsiteY32-6228" fmla="*/ 1596007 h 1734757"/>
              <a:gd name="connsiteX33-6229" fmla="*/ 5826274 w 8499901"/>
              <a:gd name="connsiteY33-6230" fmla="*/ 744571 h 1734757"/>
              <a:gd name="connsiteX34-6231" fmla="*/ 6719897 w 8499901"/>
              <a:gd name="connsiteY34-6232" fmla="*/ 214691 h 1734757"/>
              <a:gd name="connsiteX0-6233" fmla="*/ 6719897 w 8499901"/>
              <a:gd name="connsiteY0-6234" fmla="*/ 214691 h 1734757"/>
              <a:gd name="connsiteX1-6235" fmla="*/ 6732364 w 8499901"/>
              <a:gd name="connsiteY1-6236" fmla="*/ 214691 h 1734757"/>
              <a:gd name="connsiteX2-6237" fmla="*/ 7168562 w 8499901"/>
              <a:gd name="connsiteY2-6238" fmla="*/ 789985 h 1734757"/>
              <a:gd name="connsiteX3-6239" fmla="*/ 7328016 w 8499901"/>
              <a:gd name="connsiteY3-6240" fmla="*/ 1114171 h 1734757"/>
              <a:gd name="connsiteX4-6241" fmla="*/ 8455263 w 8499901"/>
              <a:gd name="connsiteY4-6242" fmla="*/ 880513 h 1734757"/>
              <a:gd name="connsiteX5-6243" fmla="*/ 8499901 w 8499901"/>
              <a:gd name="connsiteY5-6244" fmla="*/ 929103 h 1734757"/>
              <a:gd name="connsiteX6-6245" fmla="*/ 7317858 w 8499901"/>
              <a:gd name="connsiteY6-6246" fmla="*/ 1173736 h 1734757"/>
              <a:gd name="connsiteX7-6247" fmla="*/ 7129466 w 8499901"/>
              <a:gd name="connsiteY7-6248" fmla="*/ 814498 h 1734757"/>
              <a:gd name="connsiteX8-6249" fmla="*/ 6731441 w 8499901"/>
              <a:gd name="connsiteY8-6250" fmla="*/ 275180 h 1734757"/>
              <a:gd name="connsiteX9-6251" fmla="*/ 6720359 w 8499901"/>
              <a:gd name="connsiteY9-6252" fmla="*/ 275180 h 1734757"/>
              <a:gd name="connsiteX10-6253" fmla="*/ 5831498 w 8499901"/>
              <a:gd name="connsiteY10-6254" fmla="*/ 855594 h 1734757"/>
              <a:gd name="connsiteX11-6255" fmla="*/ 5703133 w 8499901"/>
              <a:gd name="connsiteY11-6256" fmla="*/ 987191 h 1734757"/>
              <a:gd name="connsiteX12-6257" fmla="*/ 5533211 w 8499901"/>
              <a:gd name="connsiteY12-6258" fmla="*/ 1166348 h 1734757"/>
              <a:gd name="connsiteX13-6259" fmla="*/ 5143959 w 8499901"/>
              <a:gd name="connsiteY13-6260" fmla="*/ 1556985 h 1734757"/>
              <a:gd name="connsiteX14-6261" fmla="*/ 4786568 w 8499901"/>
              <a:gd name="connsiteY14-6262" fmla="*/ 1734757 h 1734757"/>
              <a:gd name="connsiteX15-6263" fmla="*/ 4743626 w 8499901"/>
              <a:gd name="connsiteY15-6264" fmla="*/ 1730601 h 1734757"/>
              <a:gd name="connsiteX16-6265" fmla="*/ 4511830 w 8499901"/>
              <a:gd name="connsiteY16-6266" fmla="*/ 1387063 h 1734757"/>
              <a:gd name="connsiteX17-6267" fmla="*/ 4286037 w 8499901"/>
              <a:gd name="connsiteY17-6268" fmla="*/ 977494 h 1734757"/>
              <a:gd name="connsiteX18-6269" fmla="*/ 3463035 w 8499901"/>
              <a:gd name="connsiteY18-6270" fmla="*/ 1010362 h 1734757"/>
              <a:gd name="connsiteX19-6271" fmla="*/ 2467221 w 8499901"/>
              <a:gd name="connsiteY19-6272" fmla="*/ 1209752 h 1734757"/>
              <a:gd name="connsiteX20-6273" fmla="*/ 2448884 w 8499901"/>
              <a:gd name="connsiteY20-6274" fmla="*/ 1207524 h 1734757"/>
              <a:gd name="connsiteX21-6275" fmla="*/ 2232625 w 8499901"/>
              <a:gd name="connsiteY21-6276" fmla="*/ 1255622 h 1734757"/>
              <a:gd name="connsiteX22-6277" fmla="*/ 1423730 w 8499901"/>
              <a:gd name="connsiteY22-6278" fmla="*/ 1328755 h 1734757"/>
              <a:gd name="connsiteX23-6279" fmla="*/ 1116072 w 8499901"/>
              <a:gd name="connsiteY23-6280" fmla="*/ 1317325 h 1734757"/>
              <a:gd name="connsiteX24-6281" fmla="*/ 138949 w 8499901"/>
              <a:gd name="connsiteY24-6282" fmla="*/ 971172 h 1734757"/>
              <a:gd name="connsiteX25-6283" fmla="*/ 32681 w 8499901"/>
              <a:gd name="connsiteY25-6284" fmla="*/ 496270 h 1734757"/>
              <a:gd name="connsiteX26-6285" fmla="*/ 197374 w 8499901"/>
              <a:gd name="connsiteY26-6286" fmla="*/ 0 h 1734757"/>
              <a:gd name="connsiteX27-6287" fmla="*/ 271371 w 8499901"/>
              <a:gd name="connsiteY27-6288" fmla="*/ 55572 h 1734757"/>
              <a:gd name="connsiteX28-6289" fmla="*/ 246440 w 8499901"/>
              <a:gd name="connsiteY28-6290" fmla="*/ 930610 h 1734757"/>
              <a:gd name="connsiteX29-6291" fmla="*/ 3477714 w 8499901"/>
              <a:gd name="connsiteY29-6292" fmla="*/ 840111 h 1734757"/>
              <a:gd name="connsiteX30-6293" fmla="*/ 4293984 w 8499901"/>
              <a:gd name="connsiteY30-6294" fmla="*/ 872053 h 1734757"/>
              <a:gd name="connsiteX31-6295" fmla="*/ 4556837 w 8499901"/>
              <a:gd name="connsiteY31-6296" fmla="*/ 1303743 h 1734757"/>
              <a:gd name="connsiteX32-6297" fmla="*/ 4847438 w 8499901"/>
              <a:gd name="connsiteY32-6298" fmla="*/ 1596007 h 1734757"/>
              <a:gd name="connsiteX33-6299" fmla="*/ 5826274 w 8499901"/>
              <a:gd name="connsiteY33-6300" fmla="*/ 744571 h 1734757"/>
              <a:gd name="connsiteX34-6301" fmla="*/ 6719897 w 8499901"/>
              <a:gd name="connsiteY34-6302" fmla="*/ 214691 h 1734757"/>
              <a:gd name="connsiteX0-6303" fmla="*/ 6702261 w 8482265"/>
              <a:gd name="connsiteY0-6304" fmla="*/ 214691 h 1734757"/>
              <a:gd name="connsiteX1-6305" fmla="*/ 6714728 w 8482265"/>
              <a:gd name="connsiteY1-6306" fmla="*/ 214691 h 1734757"/>
              <a:gd name="connsiteX2-6307" fmla="*/ 7150926 w 8482265"/>
              <a:gd name="connsiteY2-6308" fmla="*/ 789985 h 1734757"/>
              <a:gd name="connsiteX3-6309" fmla="*/ 7310380 w 8482265"/>
              <a:gd name="connsiteY3-6310" fmla="*/ 1114171 h 1734757"/>
              <a:gd name="connsiteX4-6311" fmla="*/ 8437627 w 8482265"/>
              <a:gd name="connsiteY4-6312" fmla="*/ 880513 h 1734757"/>
              <a:gd name="connsiteX5-6313" fmla="*/ 8482265 w 8482265"/>
              <a:gd name="connsiteY5-6314" fmla="*/ 929103 h 1734757"/>
              <a:gd name="connsiteX6-6315" fmla="*/ 7300222 w 8482265"/>
              <a:gd name="connsiteY6-6316" fmla="*/ 1173736 h 1734757"/>
              <a:gd name="connsiteX7-6317" fmla="*/ 7111830 w 8482265"/>
              <a:gd name="connsiteY7-6318" fmla="*/ 814498 h 1734757"/>
              <a:gd name="connsiteX8-6319" fmla="*/ 6713805 w 8482265"/>
              <a:gd name="connsiteY8-6320" fmla="*/ 275180 h 1734757"/>
              <a:gd name="connsiteX9-6321" fmla="*/ 6702723 w 8482265"/>
              <a:gd name="connsiteY9-6322" fmla="*/ 275180 h 1734757"/>
              <a:gd name="connsiteX10-6323" fmla="*/ 5813862 w 8482265"/>
              <a:gd name="connsiteY10-6324" fmla="*/ 855594 h 1734757"/>
              <a:gd name="connsiteX11-6325" fmla="*/ 5685497 w 8482265"/>
              <a:gd name="connsiteY11-6326" fmla="*/ 987191 h 1734757"/>
              <a:gd name="connsiteX12-6327" fmla="*/ 5515575 w 8482265"/>
              <a:gd name="connsiteY12-6328" fmla="*/ 1166348 h 1734757"/>
              <a:gd name="connsiteX13-6329" fmla="*/ 5126323 w 8482265"/>
              <a:gd name="connsiteY13-6330" fmla="*/ 1556985 h 1734757"/>
              <a:gd name="connsiteX14-6331" fmla="*/ 4768932 w 8482265"/>
              <a:gd name="connsiteY14-6332" fmla="*/ 1734757 h 1734757"/>
              <a:gd name="connsiteX15-6333" fmla="*/ 4725990 w 8482265"/>
              <a:gd name="connsiteY15-6334" fmla="*/ 1730601 h 1734757"/>
              <a:gd name="connsiteX16-6335" fmla="*/ 4494194 w 8482265"/>
              <a:gd name="connsiteY16-6336" fmla="*/ 1387063 h 1734757"/>
              <a:gd name="connsiteX17-6337" fmla="*/ 4268401 w 8482265"/>
              <a:gd name="connsiteY17-6338" fmla="*/ 977494 h 1734757"/>
              <a:gd name="connsiteX18-6339" fmla="*/ 3445399 w 8482265"/>
              <a:gd name="connsiteY18-6340" fmla="*/ 1010362 h 1734757"/>
              <a:gd name="connsiteX19-6341" fmla="*/ 2449585 w 8482265"/>
              <a:gd name="connsiteY19-6342" fmla="*/ 1209752 h 1734757"/>
              <a:gd name="connsiteX20-6343" fmla="*/ 2431248 w 8482265"/>
              <a:gd name="connsiteY20-6344" fmla="*/ 1207524 h 1734757"/>
              <a:gd name="connsiteX21-6345" fmla="*/ 2214989 w 8482265"/>
              <a:gd name="connsiteY21-6346" fmla="*/ 1255622 h 1734757"/>
              <a:gd name="connsiteX22-6347" fmla="*/ 1406094 w 8482265"/>
              <a:gd name="connsiteY22-6348" fmla="*/ 1328755 h 1734757"/>
              <a:gd name="connsiteX23-6349" fmla="*/ 1098436 w 8482265"/>
              <a:gd name="connsiteY23-6350" fmla="*/ 1317325 h 1734757"/>
              <a:gd name="connsiteX24-6351" fmla="*/ 121313 w 8482265"/>
              <a:gd name="connsiteY24-6352" fmla="*/ 971172 h 1734757"/>
              <a:gd name="connsiteX25-6353" fmla="*/ 15045 w 8482265"/>
              <a:gd name="connsiteY25-6354" fmla="*/ 496270 h 1734757"/>
              <a:gd name="connsiteX26-6355" fmla="*/ 179738 w 8482265"/>
              <a:gd name="connsiteY26-6356" fmla="*/ 0 h 1734757"/>
              <a:gd name="connsiteX27-6357" fmla="*/ 253735 w 8482265"/>
              <a:gd name="connsiteY27-6358" fmla="*/ 55572 h 1734757"/>
              <a:gd name="connsiteX28-6359" fmla="*/ 228804 w 8482265"/>
              <a:gd name="connsiteY28-6360" fmla="*/ 930610 h 1734757"/>
              <a:gd name="connsiteX29-6361" fmla="*/ 3221793 w 8482265"/>
              <a:gd name="connsiteY29-6362" fmla="*/ 923472 h 1734757"/>
              <a:gd name="connsiteX30-6363" fmla="*/ 4276348 w 8482265"/>
              <a:gd name="connsiteY30-6364" fmla="*/ 872053 h 1734757"/>
              <a:gd name="connsiteX31-6365" fmla="*/ 4539201 w 8482265"/>
              <a:gd name="connsiteY31-6366" fmla="*/ 1303743 h 1734757"/>
              <a:gd name="connsiteX32-6367" fmla="*/ 4829802 w 8482265"/>
              <a:gd name="connsiteY32-6368" fmla="*/ 1596007 h 1734757"/>
              <a:gd name="connsiteX33-6369" fmla="*/ 5808638 w 8482265"/>
              <a:gd name="connsiteY33-6370" fmla="*/ 744571 h 1734757"/>
              <a:gd name="connsiteX34-6371" fmla="*/ 6702261 w 8482265"/>
              <a:gd name="connsiteY34-6372" fmla="*/ 214691 h 1734757"/>
              <a:gd name="connsiteX0-6373" fmla="*/ 6702261 w 8482265"/>
              <a:gd name="connsiteY0-6374" fmla="*/ 214691 h 1734757"/>
              <a:gd name="connsiteX1-6375" fmla="*/ 6714728 w 8482265"/>
              <a:gd name="connsiteY1-6376" fmla="*/ 214691 h 1734757"/>
              <a:gd name="connsiteX2-6377" fmla="*/ 7150926 w 8482265"/>
              <a:gd name="connsiteY2-6378" fmla="*/ 789985 h 1734757"/>
              <a:gd name="connsiteX3-6379" fmla="*/ 7310380 w 8482265"/>
              <a:gd name="connsiteY3-6380" fmla="*/ 1114171 h 1734757"/>
              <a:gd name="connsiteX4-6381" fmla="*/ 8437627 w 8482265"/>
              <a:gd name="connsiteY4-6382" fmla="*/ 880513 h 1734757"/>
              <a:gd name="connsiteX5-6383" fmla="*/ 8482265 w 8482265"/>
              <a:gd name="connsiteY5-6384" fmla="*/ 929103 h 1734757"/>
              <a:gd name="connsiteX6-6385" fmla="*/ 7300222 w 8482265"/>
              <a:gd name="connsiteY6-6386" fmla="*/ 1173736 h 1734757"/>
              <a:gd name="connsiteX7-6387" fmla="*/ 7111830 w 8482265"/>
              <a:gd name="connsiteY7-6388" fmla="*/ 814498 h 1734757"/>
              <a:gd name="connsiteX8-6389" fmla="*/ 6713805 w 8482265"/>
              <a:gd name="connsiteY8-6390" fmla="*/ 275180 h 1734757"/>
              <a:gd name="connsiteX9-6391" fmla="*/ 6702723 w 8482265"/>
              <a:gd name="connsiteY9-6392" fmla="*/ 275180 h 1734757"/>
              <a:gd name="connsiteX10-6393" fmla="*/ 5813862 w 8482265"/>
              <a:gd name="connsiteY10-6394" fmla="*/ 855594 h 1734757"/>
              <a:gd name="connsiteX11-6395" fmla="*/ 5685497 w 8482265"/>
              <a:gd name="connsiteY11-6396" fmla="*/ 987191 h 1734757"/>
              <a:gd name="connsiteX12-6397" fmla="*/ 5515575 w 8482265"/>
              <a:gd name="connsiteY12-6398" fmla="*/ 1166348 h 1734757"/>
              <a:gd name="connsiteX13-6399" fmla="*/ 5126323 w 8482265"/>
              <a:gd name="connsiteY13-6400" fmla="*/ 1556985 h 1734757"/>
              <a:gd name="connsiteX14-6401" fmla="*/ 4768932 w 8482265"/>
              <a:gd name="connsiteY14-6402" fmla="*/ 1734757 h 1734757"/>
              <a:gd name="connsiteX15-6403" fmla="*/ 4725990 w 8482265"/>
              <a:gd name="connsiteY15-6404" fmla="*/ 1730601 h 1734757"/>
              <a:gd name="connsiteX16-6405" fmla="*/ 4494194 w 8482265"/>
              <a:gd name="connsiteY16-6406" fmla="*/ 1387063 h 1734757"/>
              <a:gd name="connsiteX17-6407" fmla="*/ 4268401 w 8482265"/>
              <a:gd name="connsiteY17-6408" fmla="*/ 977494 h 1734757"/>
              <a:gd name="connsiteX18-6409" fmla="*/ 3445399 w 8482265"/>
              <a:gd name="connsiteY18-6410" fmla="*/ 1010362 h 1734757"/>
              <a:gd name="connsiteX19-6411" fmla="*/ 2449585 w 8482265"/>
              <a:gd name="connsiteY19-6412" fmla="*/ 1209752 h 1734757"/>
              <a:gd name="connsiteX20-6413" fmla="*/ 2431248 w 8482265"/>
              <a:gd name="connsiteY20-6414" fmla="*/ 1207524 h 1734757"/>
              <a:gd name="connsiteX21-6415" fmla="*/ 2214989 w 8482265"/>
              <a:gd name="connsiteY21-6416" fmla="*/ 1255622 h 1734757"/>
              <a:gd name="connsiteX22-6417" fmla="*/ 1406094 w 8482265"/>
              <a:gd name="connsiteY22-6418" fmla="*/ 1328755 h 1734757"/>
              <a:gd name="connsiteX23-6419" fmla="*/ 1098436 w 8482265"/>
              <a:gd name="connsiteY23-6420" fmla="*/ 1317325 h 1734757"/>
              <a:gd name="connsiteX24-6421" fmla="*/ 121313 w 8482265"/>
              <a:gd name="connsiteY24-6422" fmla="*/ 971172 h 1734757"/>
              <a:gd name="connsiteX25-6423" fmla="*/ 15045 w 8482265"/>
              <a:gd name="connsiteY25-6424" fmla="*/ 496270 h 1734757"/>
              <a:gd name="connsiteX26-6425" fmla="*/ 179738 w 8482265"/>
              <a:gd name="connsiteY26-6426" fmla="*/ 0 h 1734757"/>
              <a:gd name="connsiteX27-6427" fmla="*/ 253735 w 8482265"/>
              <a:gd name="connsiteY27-6428" fmla="*/ 55572 h 1734757"/>
              <a:gd name="connsiteX28-6429" fmla="*/ 228804 w 8482265"/>
              <a:gd name="connsiteY28-6430" fmla="*/ 930610 h 1734757"/>
              <a:gd name="connsiteX29-6431" fmla="*/ 3221793 w 8482265"/>
              <a:gd name="connsiteY29-6432" fmla="*/ 923472 h 1734757"/>
              <a:gd name="connsiteX30-6433" fmla="*/ 4276348 w 8482265"/>
              <a:gd name="connsiteY30-6434" fmla="*/ 872053 h 1734757"/>
              <a:gd name="connsiteX31-6435" fmla="*/ 4539201 w 8482265"/>
              <a:gd name="connsiteY31-6436" fmla="*/ 1303743 h 1734757"/>
              <a:gd name="connsiteX32-6437" fmla="*/ 4829802 w 8482265"/>
              <a:gd name="connsiteY32-6438" fmla="*/ 1596007 h 1734757"/>
              <a:gd name="connsiteX33-6439" fmla="*/ 5808638 w 8482265"/>
              <a:gd name="connsiteY33-6440" fmla="*/ 744571 h 1734757"/>
              <a:gd name="connsiteX34-6441" fmla="*/ 6702261 w 8482265"/>
              <a:gd name="connsiteY34-6442" fmla="*/ 214691 h 1734757"/>
              <a:gd name="connsiteX0-6443" fmla="*/ 6702261 w 8482265"/>
              <a:gd name="connsiteY0-6444" fmla="*/ 214691 h 1734757"/>
              <a:gd name="connsiteX1-6445" fmla="*/ 6714728 w 8482265"/>
              <a:gd name="connsiteY1-6446" fmla="*/ 214691 h 1734757"/>
              <a:gd name="connsiteX2-6447" fmla="*/ 7150926 w 8482265"/>
              <a:gd name="connsiteY2-6448" fmla="*/ 789985 h 1734757"/>
              <a:gd name="connsiteX3-6449" fmla="*/ 7310380 w 8482265"/>
              <a:gd name="connsiteY3-6450" fmla="*/ 1114171 h 1734757"/>
              <a:gd name="connsiteX4-6451" fmla="*/ 8437627 w 8482265"/>
              <a:gd name="connsiteY4-6452" fmla="*/ 880513 h 1734757"/>
              <a:gd name="connsiteX5-6453" fmla="*/ 8482265 w 8482265"/>
              <a:gd name="connsiteY5-6454" fmla="*/ 929103 h 1734757"/>
              <a:gd name="connsiteX6-6455" fmla="*/ 7300222 w 8482265"/>
              <a:gd name="connsiteY6-6456" fmla="*/ 1173736 h 1734757"/>
              <a:gd name="connsiteX7-6457" fmla="*/ 7111830 w 8482265"/>
              <a:gd name="connsiteY7-6458" fmla="*/ 814498 h 1734757"/>
              <a:gd name="connsiteX8-6459" fmla="*/ 6713805 w 8482265"/>
              <a:gd name="connsiteY8-6460" fmla="*/ 275180 h 1734757"/>
              <a:gd name="connsiteX9-6461" fmla="*/ 6702723 w 8482265"/>
              <a:gd name="connsiteY9-6462" fmla="*/ 275180 h 1734757"/>
              <a:gd name="connsiteX10-6463" fmla="*/ 5813862 w 8482265"/>
              <a:gd name="connsiteY10-6464" fmla="*/ 855594 h 1734757"/>
              <a:gd name="connsiteX11-6465" fmla="*/ 5685497 w 8482265"/>
              <a:gd name="connsiteY11-6466" fmla="*/ 987191 h 1734757"/>
              <a:gd name="connsiteX12-6467" fmla="*/ 5515575 w 8482265"/>
              <a:gd name="connsiteY12-6468" fmla="*/ 1166348 h 1734757"/>
              <a:gd name="connsiteX13-6469" fmla="*/ 5126323 w 8482265"/>
              <a:gd name="connsiteY13-6470" fmla="*/ 1556985 h 1734757"/>
              <a:gd name="connsiteX14-6471" fmla="*/ 4768932 w 8482265"/>
              <a:gd name="connsiteY14-6472" fmla="*/ 1734757 h 1734757"/>
              <a:gd name="connsiteX15-6473" fmla="*/ 4725990 w 8482265"/>
              <a:gd name="connsiteY15-6474" fmla="*/ 1730601 h 1734757"/>
              <a:gd name="connsiteX16-6475" fmla="*/ 4494194 w 8482265"/>
              <a:gd name="connsiteY16-6476" fmla="*/ 1387063 h 1734757"/>
              <a:gd name="connsiteX17-6477" fmla="*/ 4268401 w 8482265"/>
              <a:gd name="connsiteY17-6478" fmla="*/ 977494 h 1734757"/>
              <a:gd name="connsiteX18-6479" fmla="*/ 3445399 w 8482265"/>
              <a:gd name="connsiteY18-6480" fmla="*/ 1010362 h 1734757"/>
              <a:gd name="connsiteX19-6481" fmla="*/ 2449585 w 8482265"/>
              <a:gd name="connsiteY19-6482" fmla="*/ 1209752 h 1734757"/>
              <a:gd name="connsiteX20-6483" fmla="*/ 2431248 w 8482265"/>
              <a:gd name="connsiteY20-6484" fmla="*/ 1207524 h 1734757"/>
              <a:gd name="connsiteX21-6485" fmla="*/ 2214989 w 8482265"/>
              <a:gd name="connsiteY21-6486" fmla="*/ 1255622 h 1734757"/>
              <a:gd name="connsiteX22-6487" fmla="*/ 1406094 w 8482265"/>
              <a:gd name="connsiteY22-6488" fmla="*/ 1328755 h 1734757"/>
              <a:gd name="connsiteX23-6489" fmla="*/ 1098436 w 8482265"/>
              <a:gd name="connsiteY23-6490" fmla="*/ 1317325 h 1734757"/>
              <a:gd name="connsiteX24-6491" fmla="*/ 121313 w 8482265"/>
              <a:gd name="connsiteY24-6492" fmla="*/ 971172 h 1734757"/>
              <a:gd name="connsiteX25-6493" fmla="*/ 15045 w 8482265"/>
              <a:gd name="connsiteY25-6494" fmla="*/ 496270 h 1734757"/>
              <a:gd name="connsiteX26-6495" fmla="*/ 179738 w 8482265"/>
              <a:gd name="connsiteY26-6496" fmla="*/ 0 h 1734757"/>
              <a:gd name="connsiteX27-6497" fmla="*/ 253735 w 8482265"/>
              <a:gd name="connsiteY27-6498" fmla="*/ 55572 h 1734757"/>
              <a:gd name="connsiteX28-6499" fmla="*/ 228804 w 8482265"/>
              <a:gd name="connsiteY28-6500" fmla="*/ 930610 h 1734757"/>
              <a:gd name="connsiteX29-6501" fmla="*/ 3221793 w 8482265"/>
              <a:gd name="connsiteY29-6502" fmla="*/ 923472 h 1734757"/>
              <a:gd name="connsiteX30-6503" fmla="*/ 4276348 w 8482265"/>
              <a:gd name="connsiteY30-6504" fmla="*/ 872053 h 1734757"/>
              <a:gd name="connsiteX31-6505" fmla="*/ 4539201 w 8482265"/>
              <a:gd name="connsiteY31-6506" fmla="*/ 1303743 h 1734757"/>
              <a:gd name="connsiteX32-6507" fmla="*/ 4829802 w 8482265"/>
              <a:gd name="connsiteY32-6508" fmla="*/ 1596007 h 1734757"/>
              <a:gd name="connsiteX33-6509" fmla="*/ 5808638 w 8482265"/>
              <a:gd name="connsiteY33-6510" fmla="*/ 744571 h 1734757"/>
              <a:gd name="connsiteX34-6511" fmla="*/ 6702261 w 8482265"/>
              <a:gd name="connsiteY34-6512" fmla="*/ 214691 h 1734757"/>
              <a:gd name="connsiteX0-6513" fmla="*/ 6697195 w 8477199"/>
              <a:gd name="connsiteY0-6514" fmla="*/ 214691 h 1734757"/>
              <a:gd name="connsiteX1-6515" fmla="*/ 6709662 w 8477199"/>
              <a:gd name="connsiteY1-6516" fmla="*/ 214691 h 1734757"/>
              <a:gd name="connsiteX2-6517" fmla="*/ 7145860 w 8477199"/>
              <a:gd name="connsiteY2-6518" fmla="*/ 789985 h 1734757"/>
              <a:gd name="connsiteX3-6519" fmla="*/ 7305314 w 8477199"/>
              <a:gd name="connsiteY3-6520" fmla="*/ 1114171 h 1734757"/>
              <a:gd name="connsiteX4-6521" fmla="*/ 8432561 w 8477199"/>
              <a:gd name="connsiteY4-6522" fmla="*/ 880513 h 1734757"/>
              <a:gd name="connsiteX5-6523" fmla="*/ 8477199 w 8477199"/>
              <a:gd name="connsiteY5-6524" fmla="*/ 929103 h 1734757"/>
              <a:gd name="connsiteX6-6525" fmla="*/ 7295156 w 8477199"/>
              <a:gd name="connsiteY6-6526" fmla="*/ 1173736 h 1734757"/>
              <a:gd name="connsiteX7-6527" fmla="*/ 7106764 w 8477199"/>
              <a:gd name="connsiteY7-6528" fmla="*/ 814498 h 1734757"/>
              <a:gd name="connsiteX8-6529" fmla="*/ 6708739 w 8477199"/>
              <a:gd name="connsiteY8-6530" fmla="*/ 275180 h 1734757"/>
              <a:gd name="connsiteX9-6531" fmla="*/ 6697657 w 8477199"/>
              <a:gd name="connsiteY9-6532" fmla="*/ 275180 h 1734757"/>
              <a:gd name="connsiteX10-6533" fmla="*/ 5808796 w 8477199"/>
              <a:gd name="connsiteY10-6534" fmla="*/ 855594 h 1734757"/>
              <a:gd name="connsiteX11-6535" fmla="*/ 5680431 w 8477199"/>
              <a:gd name="connsiteY11-6536" fmla="*/ 987191 h 1734757"/>
              <a:gd name="connsiteX12-6537" fmla="*/ 5510509 w 8477199"/>
              <a:gd name="connsiteY12-6538" fmla="*/ 1166348 h 1734757"/>
              <a:gd name="connsiteX13-6539" fmla="*/ 5121257 w 8477199"/>
              <a:gd name="connsiteY13-6540" fmla="*/ 1556985 h 1734757"/>
              <a:gd name="connsiteX14-6541" fmla="*/ 4763866 w 8477199"/>
              <a:gd name="connsiteY14-6542" fmla="*/ 1734757 h 1734757"/>
              <a:gd name="connsiteX15-6543" fmla="*/ 4720924 w 8477199"/>
              <a:gd name="connsiteY15-6544" fmla="*/ 1730601 h 1734757"/>
              <a:gd name="connsiteX16-6545" fmla="*/ 4489128 w 8477199"/>
              <a:gd name="connsiteY16-6546" fmla="*/ 1387063 h 1734757"/>
              <a:gd name="connsiteX17-6547" fmla="*/ 4263335 w 8477199"/>
              <a:gd name="connsiteY17-6548" fmla="*/ 977494 h 1734757"/>
              <a:gd name="connsiteX18-6549" fmla="*/ 3440333 w 8477199"/>
              <a:gd name="connsiteY18-6550" fmla="*/ 1010362 h 1734757"/>
              <a:gd name="connsiteX19-6551" fmla="*/ 2444519 w 8477199"/>
              <a:gd name="connsiteY19-6552" fmla="*/ 1209752 h 1734757"/>
              <a:gd name="connsiteX20-6553" fmla="*/ 2426182 w 8477199"/>
              <a:gd name="connsiteY20-6554" fmla="*/ 1207524 h 1734757"/>
              <a:gd name="connsiteX21-6555" fmla="*/ 2209923 w 8477199"/>
              <a:gd name="connsiteY21-6556" fmla="*/ 1255622 h 1734757"/>
              <a:gd name="connsiteX22-6557" fmla="*/ 1401028 w 8477199"/>
              <a:gd name="connsiteY22-6558" fmla="*/ 1328755 h 1734757"/>
              <a:gd name="connsiteX23-6559" fmla="*/ 1093370 w 8477199"/>
              <a:gd name="connsiteY23-6560" fmla="*/ 1317325 h 1734757"/>
              <a:gd name="connsiteX24-6561" fmla="*/ 116247 w 8477199"/>
              <a:gd name="connsiteY24-6562" fmla="*/ 971172 h 1734757"/>
              <a:gd name="connsiteX25-6563" fmla="*/ 9979 w 8477199"/>
              <a:gd name="connsiteY25-6564" fmla="*/ 496270 h 1734757"/>
              <a:gd name="connsiteX26-6565" fmla="*/ 174672 w 8477199"/>
              <a:gd name="connsiteY26-6566" fmla="*/ 0 h 1734757"/>
              <a:gd name="connsiteX27-6567" fmla="*/ 248669 w 8477199"/>
              <a:gd name="connsiteY27-6568" fmla="*/ 55572 h 1734757"/>
              <a:gd name="connsiteX28-6569" fmla="*/ 307460 w 8477199"/>
              <a:gd name="connsiteY28-6570" fmla="*/ 944504 h 1734757"/>
              <a:gd name="connsiteX29-6571" fmla="*/ 3216727 w 8477199"/>
              <a:gd name="connsiteY29-6572" fmla="*/ 923472 h 1734757"/>
              <a:gd name="connsiteX30-6573" fmla="*/ 4271282 w 8477199"/>
              <a:gd name="connsiteY30-6574" fmla="*/ 872053 h 1734757"/>
              <a:gd name="connsiteX31-6575" fmla="*/ 4534135 w 8477199"/>
              <a:gd name="connsiteY31-6576" fmla="*/ 1303743 h 1734757"/>
              <a:gd name="connsiteX32-6577" fmla="*/ 4824736 w 8477199"/>
              <a:gd name="connsiteY32-6578" fmla="*/ 1596007 h 1734757"/>
              <a:gd name="connsiteX33-6579" fmla="*/ 5803572 w 8477199"/>
              <a:gd name="connsiteY33-6580" fmla="*/ 744571 h 1734757"/>
              <a:gd name="connsiteX34-6581" fmla="*/ 6697195 w 8477199"/>
              <a:gd name="connsiteY34-6582" fmla="*/ 214691 h 1734757"/>
              <a:gd name="connsiteX0-6583" fmla="*/ 6697195 w 8477199"/>
              <a:gd name="connsiteY0-6584" fmla="*/ 214691 h 1734757"/>
              <a:gd name="connsiteX1-6585" fmla="*/ 6709662 w 8477199"/>
              <a:gd name="connsiteY1-6586" fmla="*/ 214691 h 1734757"/>
              <a:gd name="connsiteX2-6587" fmla="*/ 7145860 w 8477199"/>
              <a:gd name="connsiteY2-6588" fmla="*/ 789985 h 1734757"/>
              <a:gd name="connsiteX3-6589" fmla="*/ 7305314 w 8477199"/>
              <a:gd name="connsiteY3-6590" fmla="*/ 1114171 h 1734757"/>
              <a:gd name="connsiteX4-6591" fmla="*/ 8432561 w 8477199"/>
              <a:gd name="connsiteY4-6592" fmla="*/ 880513 h 1734757"/>
              <a:gd name="connsiteX5-6593" fmla="*/ 8477199 w 8477199"/>
              <a:gd name="connsiteY5-6594" fmla="*/ 929103 h 1734757"/>
              <a:gd name="connsiteX6-6595" fmla="*/ 7295156 w 8477199"/>
              <a:gd name="connsiteY6-6596" fmla="*/ 1173736 h 1734757"/>
              <a:gd name="connsiteX7-6597" fmla="*/ 7106764 w 8477199"/>
              <a:gd name="connsiteY7-6598" fmla="*/ 814498 h 1734757"/>
              <a:gd name="connsiteX8-6599" fmla="*/ 6708739 w 8477199"/>
              <a:gd name="connsiteY8-6600" fmla="*/ 275180 h 1734757"/>
              <a:gd name="connsiteX9-6601" fmla="*/ 6697657 w 8477199"/>
              <a:gd name="connsiteY9-6602" fmla="*/ 275180 h 1734757"/>
              <a:gd name="connsiteX10-6603" fmla="*/ 5808796 w 8477199"/>
              <a:gd name="connsiteY10-6604" fmla="*/ 855594 h 1734757"/>
              <a:gd name="connsiteX11-6605" fmla="*/ 5680431 w 8477199"/>
              <a:gd name="connsiteY11-6606" fmla="*/ 987191 h 1734757"/>
              <a:gd name="connsiteX12-6607" fmla="*/ 5510509 w 8477199"/>
              <a:gd name="connsiteY12-6608" fmla="*/ 1166348 h 1734757"/>
              <a:gd name="connsiteX13-6609" fmla="*/ 5121257 w 8477199"/>
              <a:gd name="connsiteY13-6610" fmla="*/ 1556985 h 1734757"/>
              <a:gd name="connsiteX14-6611" fmla="*/ 4763866 w 8477199"/>
              <a:gd name="connsiteY14-6612" fmla="*/ 1734757 h 1734757"/>
              <a:gd name="connsiteX15-6613" fmla="*/ 4720924 w 8477199"/>
              <a:gd name="connsiteY15-6614" fmla="*/ 1730601 h 1734757"/>
              <a:gd name="connsiteX16-6615" fmla="*/ 4489128 w 8477199"/>
              <a:gd name="connsiteY16-6616" fmla="*/ 1387063 h 1734757"/>
              <a:gd name="connsiteX17-6617" fmla="*/ 4263335 w 8477199"/>
              <a:gd name="connsiteY17-6618" fmla="*/ 977494 h 1734757"/>
              <a:gd name="connsiteX18-6619" fmla="*/ 3440333 w 8477199"/>
              <a:gd name="connsiteY18-6620" fmla="*/ 1010362 h 1734757"/>
              <a:gd name="connsiteX19-6621" fmla="*/ 2444519 w 8477199"/>
              <a:gd name="connsiteY19-6622" fmla="*/ 1209752 h 1734757"/>
              <a:gd name="connsiteX20-6623" fmla="*/ 2426182 w 8477199"/>
              <a:gd name="connsiteY20-6624" fmla="*/ 1207524 h 1734757"/>
              <a:gd name="connsiteX21-6625" fmla="*/ 2209923 w 8477199"/>
              <a:gd name="connsiteY21-6626" fmla="*/ 1255622 h 1734757"/>
              <a:gd name="connsiteX22-6627" fmla="*/ 1401028 w 8477199"/>
              <a:gd name="connsiteY22-6628" fmla="*/ 1328755 h 1734757"/>
              <a:gd name="connsiteX23-6629" fmla="*/ 1093370 w 8477199"/>
              <a:gd name="connsiteY23-6630" fmla="*/ 1317325 h 1734757"/>
              <a:gd name="connsiteX24-6631" fmla="*/ 116247 w 8477199"/>
              <a:gd name="connsiteY24-6632" fmla="*/ 971172 h 1734757"/>
              <a:gd name="connsiteX25-6633" fmla="*/ 9979 w 8477199"/>
              <a:gd name="connsiteY25-6634" fmla="*/ 496270 h 1734757"/>
              <a:gd name="connsiteX26-6635" fmla="*/ 174672 w 8477199"/>
              <a:gd name="connsiteY26-6636" fmla="*/ 0 h 1734757"/>
              <a:gd name="connsiteX27-6637" fmla="*/ 248669 w 8477199"/>
              <a:gd name="connsiteY27-6638" fmla="*/ 55572 h 1734757"/>
              <a:gd name="connsiteX28-6639" fmla="*/ 307460 w 8477199"/>
              <a:gd name="connsiteY28-6640" fmla="*/ 944504 h 1734757"/>
              <a:gd name="connsiteX29-6641" fmla="*/ 3216727 w 8477199"/>
              <a:gd name="connsiteY29-6642" fmla="*/ 923472 h 1734757"/>
              <a:gd name="connsiteX30-6643" fmla="*/ 4271282 w 8477199"/>
              <a:gd name="connsiteY30-6644" fmla="*/ 872053 h 1734757"/>
              <a:gd name="connsiteX31-6645" fmla="*/ 4534135 w 8477199"/>
              <a:gd name="connsiteY31-6646" fmla="*/ 1303743 h 1734757"/>
              <a:gd name="connsiteX32-6647" fmla="*/ 4824736 w 8477199"/>
              <a:gd name="connsiteY32-6648" fmla="*/ 1596007 h 1734757"/>
              <a:gd name="connsiteX33-6649" fmla="*/ 5803572 w 8477199"/>
              <a:gd name="connsiteY33-6650" fmla="*/ 744571 h 1734757"/>
              <a:gd name="connsiteX34-6651" fmla="*/ 6697195 w 8477199"/>
              <a:gd name="connsiteY34-6652" fmla="*/ 214691 h 1734757"/>
              <a:gd name="connsiteX0-6653" fmla="*/ 6697195 w 8477199"/>
              <a:gd name="connsiteY0-6654" fmla="*/ 214691 h 1734757"/>
              <a:gd name="connsiteX1-6655" fmla="*/ 6709662 w 8477199"/>
              <a:gd name="connsiteY1-6656" fmla="*/ 214691 h 1734757"/>
              <a:gd name="connsiteX2-6657" fmla="*/ 7145860 w 8477199"/>
              <a:gd name="connsiteY2-6658" fmla="*/ 789985 h 1734757"/>
              <a:gd name="connsiteX3-6659" fmla="*/ 7305314 w 8477199"/>
              <a:gd name="connsiteY3-6660" fmla="*/ 1114171 h 1734757"/>
              <a:gd name="connsiteX4-6661" fmla="*/ 8432561 w 8477199"/>
              <a:gd name="connsiteY4-6662" fmla="*/ 880513 h 1734757"/>
              <a:gd name="connsiteX5-6663" fmla="*/ 8477199 w 8477199"/>
              <a:gd name="connsiteY5-6664" fmla="*/ 929103 h 1734757"/>
              <a:gd name="connsiteX6-6665" fmla="*/ 7295156 w 8477199"/>
              <a:gd name="connsiteY6-6666" fmla="*/ 1173736 h 1734757"/>
              <a:gd name="connsiteX7-6667" fmla="*/ 7106764 w 8477199"/>
              <a:gd name="connsiteY7-6668" fmla="*/ 814498 h 1734757"/>
              <a:gd name="connsiteX8-6669" fmla="*/ 6708739 w 8477199"/>
              <a:gd name="connsiteY8-6670" fmla="*/ 275180 h 1734757"/>
              <a:gd name="connsiteX9-6671" fmla="*/ 6697657 w 8477199"/>
              <a:gd name="connsiteY9-6672" fmla="*/ 275180 h 1734757"/>
              <a:gd name="connsiteX10-6673" fmla="*/ 5808796 w 8477199"/>
              <a:gd name="connsiteY10-6674" fmla="*/ 855594 h 1734757"/>
              <a:gd name="connsiteX11-6675" fmla="*/ 5680431 w 8477199"/>
              <a:gd name="connsiteY11-6676" fmla="*/ 987191 h 1734757"/>
              <a:gd name="connsiteX12-6677" fmla="*/ 5510509 w 8477199"/>
              <a:gd name="connsiteY12-6678" fmla="*/ 1166348 h 1734757"/>
              <a:gd name="connsiteX13-6679" fmla="*/ 5121257 w 8477199"/>
              <a:gd name="connsiteY13-6680" fmla="*/ 1556985 h 1734757"/>
              <a:gd name="connsiteX14-6681" fmla="*/ 4763866 w 8477199"/>
              <a:gd name="connsiteY14-6682" fmla="*/ 1734757 h 1734757"/>
              <a:gd name="connsiteX15-6683" fmla="*/ 4720924 w 8477199"/>
              <a:gd name="connsiteY15-6684" fmla="*/ 1730601 h 1734757"/>
              <a:gd name="connsiteX16-6685" fmla="*/ 4489128 w 8477199"/>
              <a:gd name="connsiteY16-6686" fmla="*/ 1387063 h 1734757"/>
              <a:gd name="connsiteX17-6687" fmla="*/ 4263335 w 8477199"/>
              <a:gd name="connsiteY17-6688" fmla="*/ 977494 h 1734757"/>
              <a:gd name="connsiteX18-6689" fmla="*/ 3440333 w 8477199"/>
              <a:gd name="connsiteY18-6690" fmla="*/ 1010362 h 1734757"/>
              <a:gd name="connsiteX19-6691" fmla="*/ 2444519 w 8477199"/>
              <a:gd name="connsiteY19-6692" fmla="*/ 1209752 h 1734757"/>
              <a:gd name="connsiteX20-6693" fmla="*/ 2426182 w 8477199"/>
              <a:gd name="connsiteY20-6694" fmla="*/ 1207524 h 1734757"/>
              <a:gd name="connsiteX21-6695" fmla="*/ 2209923 w 8477199"/>
              <a:gd name="connsiteY21-6696" fmla="*/ 1255622 h 1734757"/>
              <a:gd name="connsiteX22-6697" fmla="*/ 1401028 w 8477199"/>
              <a:gd name="connsiteY22-6698" fmla="*/ 1328755 h 1734757"/>
              <a:gd name="connsiteX23-6699" fmla="*/ 1093370 w 8477199"/>
              <a:gd name="connsiteY23-6700" fmla="*/ 1317325 h 1734757"/>
              <a:gd name="connsiteX24-6701" fmla="*/ 116247 w 8477199"/>
              <a:gd name="connsiteY24-6702" fmla="*/ 971172 h 1734757"/>
              <a:gd name="connsiteX25-6703" fmla="*/ 9979 w 8477199"/>
              <a:gd name="connsiteY25-6704" fmla="*/ 496270 h 1734757"/>
              <a:gd name="connsiteX26-6705" fmla="*/ 174672 w 8477199"/>
              <a:gd name="connsiteY26-6706" fmla="*/ 0 h 1734757"/>
              <a:gd name="connsiteX27-6707" fmla="*/ 248669 w 8477199"/>
              <a:gd name="connsiteY27-6708" fmla="*/ 55572 h 1734757"/>
              <a:gd name="connsiteX28-6709" fmla="*/ 307460 w 8477199"/>
              <a:gd name="connsiteY28-6710" fmla="*/ 944504 h 1734757"/>
              <a:gd name="connsiteX29-6711" fmla="*/ 3216727 w 8477199"/>
              <a:gd name="connsiteY29-6712" fmla="*/ 923472 h 1734757"/>
              <a:gd name="connsiteX30-6713" fmla="*/ 4271282 w 8477199"/>
              <a:gd name="connsiteY30-6714" fmla="*/ 872053 h 1734757"/>
              <a:gd name="connsiteX31-6715" fmla="*/ 4534135 w 8477199"/>
              <a:gd name="connsiteY31-6716" fmla="*/ 1303743 h 1734757"/>
              <a:gd name="connsiteX32-6717" fmla="*/ 4824736 w 8477199"/>
              <a:gd name="connsiteY32-6718" fmla="*/ 1596007 h 1734757"/>
              <a:gd name="connsiteX33-6719" fmla="*/ 5803572 w 8477199"/>
              <a:gd name="connsiteY33-6720" fmla="*/ 744571 h 1734757"/>
              <a:gd name="connsiteX34-6721" fmla="*/ 6697195 w 8477199"/>
              <a:gd name="connsiteY34-6722" fmla="*/ 214691 h 1734757"/>
              <a:gd name="connsiteX0-6723" fmla="*/ 6697195 w 8477199"/>
              <a:gd name="connsiteY0-6724" fmla="*/ 214691 h 1734757"/>
              <a:gd name="connsiteX1-6725" fmla="*/ 6709662 w 8477199"/>
              <a:gd name="connsiteY1-6726" fmla="*/ 214691 h 1734757"/>
              <a:gd name="connsiteX2-6727" fmla="*/ 7145860 w 8477199"/>
              <a:gd name="connsiteY2-6728" fmla="*/ 789985 h 1734757"/>
              <a:gd name="connsiteX3-6729" fmla="*/ 7305314 w 8477199"/>
              <a:gd name="connsiteY3-6730" fmla="*/ 1114171 h 1734757"/>
              <a:gd name="connsiteX4-6731" fmla="*/ 8432561 w 8477199"/>
              <a:gd name="connsiteY4-6732" fmla="*/ 880513 h 1734757"/>
              <a:gd name="connsiteX5-6733" fmla="*/ 8477199 w 8477199"/>
              <a:gd name="connsiteY5-6734" fmla="*/ 929103 h 1734757"/>
              <a:gd name="connsiteX6-6735" fmla="*/ 7295156 w 8477199"/>
              <a:gd name="connsiteY6-6736" fmla="*/ 1173736 h 1734757"/>
              <a:gd name="connsiteX7-6737" fmla="*/ 7106764 w 8477199"/>
              <a:gd name="connsiteY7-6738" fmla="*/ 814498 h 1734757"/>
              <a:gd name="connsiteX8-6739" fmla="*/ 6708739 w 8477199"/>
              <a:gd name="connsiteY8-6740" fmla="*/ 275180 h 1734757"/>
              <a:gd name="connsiteX9-6741" fmla="*/ 6697657 w 8477199"/>
              <a:gd name="connsiteY9-6742" fmla="*/ 275180 h 1734757"/>
              <a:gd name="connsiteX10-6743" fmla="*/ 5808796 w 8477199"/>
              <a:gd name="connsiteY10-6744" fmla="*/ 855594 h 1734757"/>
              <a:gd name="connsiteX11-6745" fmla="*/ 5680431 w 8477199"/>
              <a:gd name="connsiteY11-6746" fmla="*/ 987191 h 1734757"/>
              <a:gd name="connsiteX12-6747" fmla="*/ 5510509 w 8477199"/>
              <a:gd name="connsiteY12-6748" fmla="*/ 1166348 h 1734757"/>
              <a:gd name="connsiteX13-6749" fmla="*/ 5121257 w 8477199"/>
              <a:gd name="connsiteY13-6750" fmla="*/ 1556985 h 1734757"/>
              <a:gd name="connsiteX14-6751" fmla="*/ 4763866 w 8477199"/>
              <a:gd name="connsiteY14-6752" fmla="*/ 1734757 h 1734757"/>
              <a:gd name="connsiteX15-6753" fmla="*/ 4720924 w 8477199"/>
              <a:gd name="connsiteY15-6754" fmla="*/ 1730601 h 1734757"/>
              <a:gd name="connsiteX16-6755" fmla="*/ 4489128 w 8477199"/>
              <a:gd name="connsiteY16-6756" fmla="*/ 1387063 h 1734757"/>
              <a:gd name="connsiteX17-6757" fmla="*/ 4263335 w 8477199"/>
              <a:gd name="connsiteY17-6758" fmla="*/ 977494 h 1734757"/>
              <a:gd name="connsiteX18-6759" fmla="*/ 3440333 w 8477199"/>
              <a:gd name="connsiteY18-6760" fmla="*/ 1010362 h 1734757"/>
              <a:gd name="connsiteX19-6761" fmla="*/ 2444519 w 8477199"/>
              <a:gd name="connsiteY19-6762" fmla="*/ 1209752 h 1734757"/>
              <a:gd name="connsiteX20-6763" fmla="*/ 2426182 w 8477199"/>
              <a:gd name="connsiteY20-6764" fmla="*/ 1207524 h 1734757"/>
              <a:gd name="connsiteX21-6765" fmla="*/ 2209923 w 8477199"/>
              <a:gd name="connsiteY21-6766" fmla="*/ 1255622 h 1734757"/>
              <a:gd name="connsiteX22-6767" fmla="*/ 1401028 w 8477199"/>
              <a:gd name="connsiteY22-6768" fmla="*/ 1328755 h 1734757"/>
              <a:gd name="connsiteX23-6769" fmla="*/ 1093370 w 8477199"/>
              <a:gd name="connsiteY23-6770" fmla="*/ 1317325 h 1734757"/>
              <a:gd name="connsiteX24-6771" fmla="*/ 116247 w 8477199"/>
              <a:gd name="connsiteY24-6772" fmla="*/ 971172 h 1734757"/>
              <a:gd name="connsiteX25-6773" fmla="*/ 9979 w 8477199"/>
              <a:gd name="connsiteY25-6774" fmla="*/ 496270 h 1734757"/>
              <a:gd name="connsiteX26-6775" fmla="*/ 174672 w 8477199"/>
              <a:gd name="connsiteY26-6776" fmla="*/ 0 h 1734757"/>
              <a:gd name="connsiteX27-6777" fmla="*/ 248669 w 8477199"/>
              <a:gd name="connsiteY27-6778" fmla="*/ 55572 h 1734757"/>
              <a:gd name="connsiteX28-6779" fmla="*/ 307460 w 8477199"/>
              <a:gd name="connsiteY28-6780" fmla="*/ 944504 h 1734757"/>
              <a:gd name="connsiteX29-6781" fmla="*/ 3216727 w 8477199"/>
              <a:gd name="connsiteY29-6782" fmla="*/ 923472 h 1734757"/>
              <a:gd name="connsiteX30-6783" fmla="*/ 4271282 w 8477199"/>
              <a:gd name="connsiteY30-6784" fmla="*/ 872053 h 1734757"/>
              <a:gd name="connsiteX31-6785" fmla="*/ 4534135 w 8477199"/>
              <a:gd name="connsiteY31-6786" fmla="*/ 1303743 h 1734757"/>
              <a:gd name="connsiteX32-6787" fmla="*/ 4824736 w 8477199"/>
              <a:gd name="connsiteY32-6788" fmla="*/ 1596007 h 1734757"/>
              <a:gd name="connsiteX33-6789" fmla="*/ 5803572 w 8477199"/>
              <a:gd name="connsiteY33-6790" fmla="*/ 744571 h 1734757"/>
              <a:gd name="connsiteX34-6791" fmla="*/ 6697195 w 8477199"/>
              <a:gd name="connsiteY34-6792" fmla="*/ 214691 h 1734757"/>
              <a:gd name="connsiteX0-6793" fmla="*/ 6697195 w 8477199"/>
              <a:gd name="connsiteY0-6794" fmla="*/ 214691 h 1734757"/>
              <a:gd name="connsiteX1-6795" fmla="*/ 6709662 w 8477199"/>
              <a:gd name="connsiteY1-6796" fmla="*/ 214691 h 1734757"/>
              <a:gd name="connsiteX2-6797" fmla="*/ 7145860 w 8477199"/>
              <a:gd name="connsiteY2-6798" fmla="*/ 789985 h 1734757"/>
              <a:gd name="connsiteX3-6799" fmla="*/ 7305314 w 8477199"/>
              <a:gd name="connsiteY3-6800" fmla="*/ 1114171 h 1734757"/>
              <a:gd name="connsiteX4-6801" fmla="*/ 8432561 w 8477199"/>
              <a:gd name="connsiteY4-6802" fmla="*/ 880513 h 1734757"/>
              <a:gd name="connsiteX5-6803" fmla="*/ 8477199 w 8477199"/>
              <a:gd name="connsiteY5-6804" fmla="*/ 929103 h 1734757"/>
              <a:gd name="connsiteX6-6805" fmla="*/ 7295156 w 8477199"/>
              <a:gd name="connsiteY6-6806" fmla="*/ 1173736 h 1734757"/>
              <a:gd name="connsiteX7-6807" fmla="*/ 7106764 w 8477199"/>
              <a:gd name="connsiteY7-6808" fmla="*/ 814498 h 1734757"/>
              <a:gd name="connsiteX8-6809" fmla="*/ 6708739 w 8477199"/>
              <a:gd name="connsiteY8-6810" fmla="*/ 275180 h 1734757"/>
              <a:gd name="connsiteX9-6811" fmla="*/ 6697657 w 8477199"/>
              <a:gd name="connsiteY9-6812" fmla="*/ 275180 h 1734757"/>
              <a:gd name="connsiteX10-6813" fmla="*/ 5808796 w 8477199"/>
              <a:gd name="connsiteY10-6814" fmla="*/ 855594 h 1734757"/>
              <a:gd name="connsiteX11-6815" fmla="*/ 5680431 w 8477199"/>
              <a:gd name="connsiteY11-6816" fmla="*/ 987191 h 1734757"/>
              <a:gd name="connsiteX12-6817" fmla="*/ 5510509 w 8477199"/>
              <a:gd name="connsiteY12-6818" fmla="*/ 1166348 h 1734757"/>
              <a:gd name="connsiteX13-6819" fmla="*/ 5121257 w 8477199"/>
              <a:gd name="connsiteY13-6820" fmla="*/ 1556985 h 1734757"/>
              <a:gd name="connsiteX14-6821" fmla="*/ 4763866 w 8477199"/>
              <a:gd name="connsiteY14-6822" fmla="*/ 1734757 h 1734757"/>
              <a:gd name="connsiteX15-6823" fmla="*/ 4720924 w 8477199"/>
              <a:gd name="connsiteY15-6824" fmla="*/ 1730601 h 1734757"/>
              <a:gd name="connsiteX16-6825" fmla="*/ 4489128 w 8477199"/>
              <a:gd name="connsiteY16-6826" fmla="*/ 1387063 h 1734757"/>
              <a:gd name="connsiteX17-6827" fmla="*/ 4263335 w 8477199"/>
              <a:gd name="connsiteY17-6828" fmla="*/ 977494 h 1734757"/>
              <a:gd name="connsiteX18-6829" fmla="*/ 3440333 w 8477199"/>
              <a:gd name="connsiteY18-6830" fmla="*/ 1010362 h 1734757"/>
              <a:gd name="connsiteX19-6831" fmla="*/ 2444519 w 8477199"/>
              <a:gd name="connsiteY19-6832" fmla="*/ 1209752 h 1734757"/>
              <a:gd name="connsiteX20-6833" fmla="*/ 2426182 w 8477199"/>
              <a:gd name="connsiteY20-6834" fmla="*/ 1207524 h 1734757"/>
              <a:gd name="connsiteX21-6835" fmla="*/ 2209923 w 8477199"/>
              <a:gd name="connsiteY21-6836" fmla="*/ 1255622 h 1734757"/>
              <a:gd name="connsiteX22-6837" fmla="*/ 1401028 w 8477199"/>
              <a:gd name="connsiteY22-6838" fmla="*/ 1328755 h 1734757"/>
              <a:gd name="connsiteX23-6839" fmla="*/ 1093370 w 8477199"/>
              <a:gd name="connsiteY23-6840" fmla="*/ 1317325 h 1734757"/>
              <a:gd name="connsiteX24-6841" fmla="*/ 116247 w 8477199"/>
              <a:gd name="connsiteY24-6842" fmla="*/ 971172 h 1734757"/>
              <a:gd name="connsiteX25-6843" fmla="*/ 9979 w 8477199"/>
              <a:gd name="connsiteY25-6844" fmla="*/ 496270 h 1734757"/>
              <a:gd name="connsiteX26-6845" fmla="*/ 174672 w 8477199"/>
              <a:gd name="connsiteY26-6846" fmla="*/ 0 h 1734757"/>
              <a:gd name="connsiteX27-6847" fmla="*/ 248669 w 8477199"/>
              <a:gd name="connsiteY27-6848" fmla="*/ 55572 h 1734757"/>
              <a:gd name="connsiteX28-6849" fmla="*/ 307460 w 8477199"/>
              <a:gd name="connsiteY28-6850" fmla="*/ 1000075 h 1734757"/>
              <a:gd name="connsiteX29-6851" fmla="*/ 3216727 w 8477199"/>
              <a:gd name="connsiteY29-6852" fmla="*/ 923472 h 1734757"/>
              <a:gd name="connsiteX30-6853" fmla="*/ 4271282 w 8477199"/>
              <a:gd name="connsiteY30-6854" fmla="*/ 872053 h 1734757"/>
              <a:gd name="connsiteX31-6855" fmla="*/ 4534135 w 8477199"/>
              <a:gd name="connsiteY31-6856" fmla="*/ 1303743 h 1734757"/>
              <a:gd name="connsiteX32-6857" fmla="*/ 4824736 w 8477199"/>
              <a:gd name="connsiteY32-6858" fmla="*/ 1596007 h 1734757"/>
              <a:gd name="connsiteX33-6859" fmla="*/ 5803572 w 8477199"/>
              <a:gd name="connsiteY33-6860" fmla="*/ 744571 h 1734757"/>
              <a:gd name="connsiteX34-6861" fmla="*/ 6697195 w 8477199"/>
              <a:gd name="connsiteY34-6862" fmla="*/ 214691 h 1734757"/>
              <a:gd name="connsiteX0-6863" fmla="*/ 6697195 w 8477199"/>
              <a:gd name="connsiteY0-6864" fmla="*/ 214691 h 1734757"/>
              <a:gd name="connsiteX1-6865" fmla="*/ 6709662 w 8477199"/>
              <a:gd name="connsiteY1-6866" fmla="*/ 214691 h 1734757"/>
              <a:gd name="connsiteX2-6867" fmla="*/ 7145860 w 8477199"/>
              <a:gd name="connsiteY2-6868" fmla="*/ 789985 h 1734757"/>
              <a:gd name="connsiteX3-6869" fmla="*/ 7305314 w 8477199"/>
              <a:gd name="connsiteY3-6870" fmla="*/ 1114171 h 1734757"/>
              <a:gd name="connsiteX4-6871" fmla="*/ 8432561 w 8477199"/>
              <a:gd name="connsiteY4-6872" fmla="*/ 880513 h 1734757"/>
              <a:gd name="connsiteX5-6873" fmla="*/ 8477199 w 8477199"/>
              <a:gd name="connsiteY5-6874" fmla="*/ 929103 h 1734757"/>
              <a:gd name="connsiteX6-6875" fmla="*/ 7295156 w 8477199"/>
              <a:gd name="connsiteY6-6876" fmla="*/ 1173736 h 1734757"/>
              <a:gd name="connsiteX7-6877" fmla="*/ 7106764 w 8477199"/>
              <a:gd name="connsiteY7-6878" fmla="*/ 814498 h 1734757"/>
              <a:gd name="connsiteX8-6879" fmla="*/ 6708739 w 8477199"/>
              <a:gd name="connsiteY8-6880" fmla="*/ 275180 h 1734757"/>
              <a:gd name="connsiteX9-6881" fmla="*/ 6697657 w 8477199"/>
              <a:gd name="connsiteY9-6882" fmla="*/ 275180 h 1734757"/>
              <a:gd name="connsiteX10-6883" fmla="*/ 5808796 w 8477199"/>
              <a:gd name="connsiteY10-6884" fmla="*/ 855594 h 1734757"/>
              <a:gd name="connsiteX11-6885" fmla="*/ 5680431 w 8477199"/>
              <a:gd name="connsiteY11-6886" fmla="*/ 987191 h 1734757"/>
              <a:gd name="connsiteX12-6887" fmla="*/ 5510509 w 8477199"/>
              <a:gd name="connsiteY12-6888" fmla="*/ 1166348 h 1734757"/>
              <a:gd name="connsiteX13-6889" fmla="*/ 5121257 w 8477199"/>
              <a:gd name="connsiteY13-6890" fmla="*/ 1556985 h 1734757"/>
              <a:gd name="connsiteX14-6891" fmla="*/ 4763866 w 8477199"/>
              <a:gd name="connsiteY14-6892" fmla="*/ 1734757 h 1734757"/>
              <a:gd name="connsiteX15-6893" fmla="*/ 4720924 w 8477199"/>
              <a:gd name="connsiteY15-6894" fmla="*/ 1730601 h 1734757"/>
              <a:gd name="connsiteX16-6895" fmla="*/ 4489128 w 8477199"/>
              <a:gd name="connsiteY16-6896" fmla="*/ 1387063 h 1734757"/>
              <a:gd name="connsiteX17-6897" fmla="*/ 4263335 w 8477199"/>
              <a:gd name="connsiteY17-6898" fmla="*/ 977494 h 1734757"/>
              <a:gd name="connsiteX18-6899" fmla="*/ 3440333 w 8477199"/>
              <a:gd name="connsiteY18-6900" fmla="*/ 1010362 h 1734757"/>
              <a:gd name="connsiteX19-6901" fmla="*/ 2444519 w 8477199"/>
              <a:gd name="connsiteY19-6902" fmla="*/ 1209752 h 1734757"/>
              <a:gd name="connsiteX20-6903" fmla="*/ 2426182 w 8477199"/>
              <a:gd name="connsiteY20-6904" fmla="*/ 1207524 h 1734757"/>
              <a:gd name="connsiteX21-6905" fmla="*/ 2209923 w 8477199"/>
              <a:gd name="connsiteY21-6906" fmla="*/ 1255622 h 1734757"/>
              <a:gd name="connsiteX22-6907" fmla="*/ 1401028 w 8477199"/>
              <a:gd name="connsiteY22-6908" fmla="*/ 1328755 h 1734757"/>
              <a:gd name="connsiteX23-6909" fmla="*/ 1093370 w 8477199"/>
              <a:gd name="connsiteY23-6910" fmla="*/ 1317325 h 1734757"/>
              <a:gd name="connsiteX24-6911" fmla="*/ 116247 w 8477199"/>
              <a:gd name="connsiteY24-6912" fmla="*/ 971172 h 1734757"/>
              <a:gd name="connsiteX25-6913" fmla="*/ 9979 w 8477199"/>
              <a:gd name="connsiteY25-6914" fmla="*/ 496270 h 1734757"/>
              <a:gd name="connsiteX26-6915" fmla="*/ 174672 w 8477199"/>
              <a:gd name="connsiteY26-6916" fmla="*/ 0 h 1734757"/>
              <a:gd name="connsiteX27-6917" fmla="*/ 248669 w 8477199"/>
              <a:gd name="connsiteY27-6918" fmla="*/ 55572 h 1734757"/>
              <a:gd name="connsiteX28-6919" fmla="*/ 307460 w 8477199"/>
              <a:gd name="connsiteY28-6920" fmla="*/ 1000075 h 1734757"/>
              <a:gd name="connsiteX29-6921" fmla="*/ 3216727 w 8477199"/>
              <a:gd name="connsiteY29-6922" fmla="*/ 923472 h 1734757"/>
              <a:gd name="connsiteX30-6923" fmla="*/ 4271282 w 8477199"/>
              <a:gd name="connsiteY30-6924" fmla="*/ 872053 h 1734757"/>
              <a:gd name="connsiteX31-6925" fmla="*/ 4534135 w 8477199"/>
              <a:gd name="connsiteY31-6926" fmla="*/ 1303743 h 1734757"/>
              <a:gd name="connsiteX32-6927" fmla="*/ 4824736 w 8477199"/>
              <a:gd name="connsiteY32-6928" fmla="*/ 1596007 h 1734757"/>
              <a:gd name="connsiteX33-6929" fmla="*/ 5803572 w 8477199"/>
              <a:gd name="connsiteY33-6930" fmla="*/ 744571 h 1734757"/>
              <a:gd name="connsiteX34-6931" fmla="*/ 6697195 w 8477199"/>
              <a:gd name="connsiteY34-6932" fmla="*/ 214691 h 1734757"/>
              <a:gd name="connsiteX0-6933" fmla="*/ 6697195 w 8477199"/>
              <a:gd name="connsiteY0-6934" fmla="*/ 214691 h 1734757"/>
              <a:gd name="connsiteX1-6935" fmla="*/ 6709662 w 8477199"/>
              <a:gd name="connsiteY1-6936" fmla="*/ 214691 h 1734757"/>
              <a:gd name="connsiteX2-6937" fmla="*/ 7145860 w 8477199"/>
              <a:gd name="connsiteY2-6938" fmla="*/ 789985 h 1734757"/>
              <a:gd name="connsiteX3-6939" fmla="*/ 7305314 w 8477199"/>
              <a:gd name="connsiteY3-6940" fmla="*/ 1114171 h 1734757"/>
              <a:gd name="connsiteX4-6941" fmla="*/ 8432561 w 8477199"/>
              <a:gd name="connsiteY4-6942" fmla="*/ 880513 h 1734757"/>
              <a:gd name="connsiteX5-6943" fmla="*/ 8477199 w 8477199"/>
              <a:gd name="connsiteY5-6944" fmla="*/ 929103 h 1734757"/>
              <a:gd name="connsiteX6-6945" fmla="*/ 7295156 w 8477199"/>
              <a:gd name="connsiteY6-6946" fmla="*/ 1173736 h 1734757"/>
              <a:gd name="connsiteX7-6947" fmla="*/ 7106764 w 8477199"/>
              <a:gd name="connsiteY7-6948" fmla="*/ 814498 h 1734757"/>
              <a:gd name="connsiteX8-6949" fmla="*/ 6708739 w 8477199"/>
              <a:gd name="connsiteY8-6950" fmla="*/ 275180 h 1734757"/>
              <a:gd name="connsiteX9-6951" fmla="*/ 6697657 w 8477199"/>
              <a:gd name="connsiteY9-6952" fmla="*/ 275180 h 1734757"/>
              <a:gd name="connsiteX10-6953" fmla="*/ 5808796 w 8477199"/>
              <a:gd name="connsiteY10-6954" fmla="*/ 855594 h 1734757"/>
              <a:gd name="connsiteX11-6955" fmla="*/ 5680431 w 8477199"/>
              <a:gd name="connsiteY11-6956" fmla="*/ 987191 h 1734757"/>
              <a:gd name="connsiteX12-6957" fmla="*/ 5510509 w 8477199"/>
              <a:gd name="connsiteY12-6958" fmla="*/ 1166348 h 1734757"/>
              <a:gd name="connsiteX13-6959" fmla="*/ 5121257 w 8477199"/>
              <a:gd name="connsiteY13-6960" fmla="*/ 1556985 h 1734757"/>
              <a:gd name="connsiteX14-6961" fmla="*/ 4763866 w 8477199"/>
              <a:gd name="connsiteY14-6962" fmla="*/ 1734757 h 1734757"/>
              <a:gd name="connsiteX15-6963" fmla="*/ 4720924 w 8477199"/>
              <a:gd name="connsiteY15-6964" fmla="*/ 1730601 h 1734757"/>
              <a:gd name="connsiteX16-6965" fmla="*/ 4489128 w 8477199"/>
              <a:gd name="connsiteY16-6966" fmla="*/ 1387063 h 1734757"/>
              <a:gd name="connsiteX17-6967" fmla="*/ 4263335 w 8477199"/>
              <a:gd name="connsiteY17-6968" fmla="*/ 977494 h 1734757"/>
              <a:gd name="connsiteX18-6969" fmla="*/ 3440333 w 8477199"/>
              <a:gd name="connsiteY18-6970" fmla="*/ 1010362 h 1734757"/>
              <a:gd name="connsiteX19-6971" fmla="*/ 2444519 w 8477199"/>
              <a:gd name="connsiteY19-6972" fmla="*/ 1209752 h 1734757"/>
              <a:gd name="connsiteX20-6973" fmla="*/ 2426182 w 8477199"/>
              <a:gd name="connsiteY20-6974" fmla="*/ 1207524 h 1734757"/>
              <a:gd name="connsiteX21-6975" fmla="*/ 2209923 w 8477199"/>
              <a:gd name="connsiteY21-6976" fmla="*/ 1255622 h 1734757"/>
              <a:gd name="connsiteX22-6977" fmla="*/ 1401028 w 8477199"/>
              <a:gd name="connsiteY22-6978" fmla="*/ 1328755 h 1734757"/>
              <a:gd name="connsiteX23-6979" fmla="*/ 1093370 w 8477199"/>
              <a:gd name="connsiteY23-6980" fmla="*/ 1317325 h 1734757"/>
              <a:gd name="connsiteX24-6981" fmla="*/ 116247 w 8477199"/>
              <a:gd name="connsiteY24-6982" fmla="*/ 971172 h 1734757"/>
              <a:gd name="connsiteX25-6983" fmla="*/ 9979 w 8477199"/>
              <a:gd name="connsiteY25-6984" fmla="*/ 496270 h 1734757"/>
              <a:gd name="connsiteX26-6985" fmla="*/ 174672 w 8477199"/>
              <a:gd name="connsiteY26-6986" fmla="*/ 0 h 1734757"/>
              <a:gd name="connsiteX27-6987" fmla="*/ 248669 w 8477199"/>
              <a:gd name="connsiteY27-6988" fmla="*/ 55572 h 1734757"/>
              <a:gd name="connsiteX28-6989" fmla="*/ 307460 w 8477199"/>
              <a:gd name="connsiteY28-6990" fmla="*/ 1000075 h 1734757"/>
              <a:gd name="connsiteX29-6991" fmla="*/ 3216727 w 8477199"/>
              <a:gd name="connsiteY29-6992" fmla="*/ 923472 h 1734757"/>
              <a:gd name="connsiteX30-6993" fmla="*/ 4271282 w 8477199"/>
              <a:gd name="connsiteY30-6994" fmla="*/ 872053 h 1734757"/>
              <a:gd name="connsiteX31-6995" fmla="*/ 4534135 w 8477199"/>
              <a:gd name="connsiteY31-6996" fmla="*/ 1303743 h 1734757"/>
              <a:gd name="connsiteX32-6997" fmla="*/ 4824736 w 8477199"/>
              <a:gd name="connsiteY32-6998" fmla="*/ 1596007 h 1734757"/>
              <a:gd name="connsiteX33-6999" fmla="*/ 5803572 w 8477199"/>
              <a:gd name="connsiteY33-7000" fmla="*/ 744571 h 1734757"/>
              <a:gd name="connsiteX34-7001" fmla="*/ 6697195 w 8477199"/>
              <a:gd name="connsiteY34-7002" fmla="*/ 214691 h 1734757"/>
              <a:gd name="connsiteX0-7003" fmla="*/ 6697195 w 8477199"/>
              <a:gd name="connsiteY0-7004" fmla="*/ 214691 h 1734757"/>
              <a:gd name="connsiteX1-7005" fmla="*/ 6709662 w 8477199"/>
              <a:gd name="connsiteY1-7006" fmla="*/ 214691 h 1734757"/>
              <a:gd name="connsiteX2-7007" fmla="*/ 7145860 w 8477199"/>
              <a:gd name="connsiteY2-7008" fmla="*/ 789985 h 1734757"/>
              <a:gd name="connsiteX3-7009" fmla="*/ 7305314 w 8477199"/>
              <a:gd name="connsiteY3-7010" fmla="*/ 1114171 h 1734757"/>
              <a:gd name="connsiteX4-7011" fmla="*/ 8432561 w 8477199"/>
              <a:gd name="connsiteY4-7012" fmla="*/ 880513 h 1734757"/>
              <a:gd name="connsiteX5-7013" fmla="*/ 8477199 w 8477199"/>
              <a:gd name="connsiteY5-7014" fmla="*/ 929103 h 1734757"/>
              <a:gd name="connsiteX6-7015" fmla="*/ 7295156 w 8477199"/>
              <a:gd name="connsiteY6-7016" fmla="*/ 1173736 h 1734757"/>
              <a:gd name="connsiteX7-7017" fmla="*/ 7106764 w 8477199"/>
              <a:gd name="connsiteY7-7018" fmla="*/ 814498 h 1734757"/>
              <a:gd name="connsiteX8-7019" fmla="*/ 6708739 w 8477199"/>
              <a:gd name="connsiteY8-7020" fmla="*/ 275180 h 1734757"/>
              <a:gd name="connsiteX9-7021" fmla="*/ 6697657 w 8477199"/>
              <a:gd name="connsiteY9-7022" fmla="*/ 275180 h 1734757"/>
              <a:gd name="connsiteX10-7023" fmla="*/ 5808796 w 8477199"/>
              <a:gd name="connsiteY10-7024" fmla="*/ 855594 h 1734757"/>
              <a:gd name="connsiteX11-7025" fmla="*/ 5680431 w 8477199"/>
              <a:gd name="connsiteY11-7026" fmla="*/ 987191 h 1734757"/>
              <a:gd name="connsiteX12-7027" fmla="*/ 5510509 w 8477199"/>
              <a:gd name="connsiteY12-7028" fmla="*/ 1166348 h 1734757"/>
              <a:gd name="connsiteX13-7029" fmla="*/ 5121257 w 8477199"/>
              <a:gd name="connsiteY13-7030" fmla="*/ 1556985 h 1734757"/>
              <a:gd name="connsiteX14-7031" fmla="*/ 4763866 w 8477199"/>
              <a:gd name="connsiteY14-7032" fmla="*/ 1734757 h 1734757"/>
              <a:gd name="connsiteX15-7033" fmla="*/ 4720924 w 8477199"/>
              <a:gd name="connsiteY15-7034" fmla="*/ 1730601 h 1734757"/>
              <a:gd name="connsiteX16-7035" fmla="*/ 4489128 w 8477199"/>
              <a:gd name="connsiteY16-7036" fmla="*/ 1387063 h 1734757"/>
              <a:gd name="connsiteX17-7037" fmla="*/ 4263335 w 8477199"/>
              <a:gd name="connsiteY17-7038" fmla="*/ 977494 h 1734757"/>
              <a:gd name="connsiteX18-7039" fmla="*/ 3440333 w 8477199"/>
              <a:gd name="connsiteY18-7040" fmla="*/ 1010362 h 1734757"/>
              <a:gd name="connsiteX19-7041" fmla="*/ 2444519 w 8477199"/>
              <a:gd name="connsiteY19-7042" fmla="*/ 1209752 h 1734757"/>
              <a:gd name="connsiteX20-7043" fmla="*/ 2209923 w 8477199"/>
              <a:gd name="connsiteY20-7044" fmla="*/ 1255622 h 1734757"/>
              <a:gd name="connsiteX21-7045" fmla="*/ 1401028 w 8477199"/>
              <a:gd name="connsiteY21-7046" fmla="*/ 1328755 h 1734757"/>
              <a:gd name="connsiteX22-7047" fmla="*/ 1093370 w 8477199"/>
              <a:gd name="connsiteY22-7048" fmla="*/ 1317325 h 1734757"/>
              <a:gd name="connsiteX23-7049" fmla="*/ 116247 w 8477199"/>
              <a:gd name="connsiteY23-7050" fmla="*/ 971172 h 1734757"/>
              <a:gd name="connsiteX24-7051" fmla="*/ 9979 w 8477199"/>
              <a:gd name="connsiteY24-7052" fmla="*/ 496270 h 1734757"/>
              <a:gd name="connsiteX25-7053" fmla="*/ 174672 w 8477199"/>
              <a:gd name="connsiteY25-7054" fmla="*/ 0 h 1734757"/>
              <a:gd name="connsiteX26-7055" fmla="*/ 248669 w 8477199"/>
              <a:gd name="connsiteY26-7056" fmla="*/ 55572 h 1734757"/>
              <a:gd name="connsiteX27-7057" fmla="*/ 307460 w 8477199"/>
              <a:gd name="connsiteY27-7058" fmla="*/ 1000075 h 1734757"/>
              <a:gd name="connsiteX28-7059" fmla="*/ 3216727 w 8477199"/>
              <a:gd name="connsiteY28-7060" fmla="*/ 923472 h 1734757"/>
              <a:gd name="connsiteX29-7061" fmla="*/ 4271282 w 8477199"/>
              <a:gd name="connsiteY29-7062" fmla="*/ 872053 h 1734757"/>
              <a:gd name="connsiteX30-7063" fmla="*/ 4534135 w 8477199"/>
              <a:gd name="connsiteY30-7064" fmla="*/ 1303743 h 1734757"/>
              <a:gd name="connsiteX31-7065" fmla="*/ 4824736 w 8477199"/>
              <a:gd name="connsiteY31-7066" fmla="*/ 1596007 h 1734757"/>
              <a:gd name="connsiteX32-7067" fmla="*/ 5803572 w 8477199"/>
              <a:gd name="connsiteY32-7068" fmla="*/ 744571 h 1734757"/>
              <a:gd name="connsiteX33-7069" fmla="*/ 6697195 w 8477199"/>
              <a:gd name="connsiteY33-7070" fmla="*/ 214691 h 1734757"/>
              <a:gd name="connsiteX0-7071" fmla="*/ 6697195 w 8477199"/>
              <a:gd name="connsiteY0-7072" fmla="*/ 214691 h 1734757"/>
              <a:gd name="connsiteX1-7073" fmla="*/ 6709662 w 8477199"/>
              <a:gd name="connsiteY1-7074" fmla="*/ 214691 h 1734757"/>
              <a:gd name="connsiteX2-7075" fmla="*/ 7145860 w 8477199"/>
              <a:gd name="connsiteY2-7076" fmla="*/ 789985 h 1734757"/>
              <a:gd name="connsiteX3-7077" fmla="*/ 7305314 w 8477199"/>
              <a:gd name="connsiteY3-7078" fmla="*/ 1114171 h 1734757"/>
              <a:gd name="connsiteX4-7079" fmla="*/ 8432561 w 8477199"/>
              <a:gd name="connsiteY4-7080" fmla="*/ 880513 h 1734757"/>
              <a:gd name="connsiteX5-7081" fmla="*/ 8477199 w 8477199"/>
              <a:gd name="connsiteY5-7082" fmla="*/ 929103 h 1734757"/>
              <a:gd name="connsiteX6-7083" fmla="*/ 7295156 w 8477199"/>
              <a:gd name="connsiteY6-7084" fmla="*/ 1173736 h 1734757"/>
              <a:gd name="connsiteX7-7085" fmla="*/ 7106764 w 8477199"/>
              <a:gd name="connsiteY7-7086" fmla="*/ 814498 h 1734757"/>
              <a:gd name="connsiteX8-7087" fmla="*/ 6708739 w 8477199"/>
              <a:gd name="connsiteY8-7088" fmla="*/ 275180 h 1734757"/>
              <a:gd name="connsiteX9-7089" fmla="*/ 6697657 w 8477199"/>
              <a:gd name="connsiteY9-7090" fmla="*/ 275180 h 1734757"/>
              <a:gd name="connsiteX10-7091" fmla="*/ 5808796 w 8477199"/>
              <a:gd name="connsiteY10-7092" fmla="*/ 855594 h 1734757"/>
              <a:gd name="connsiteX11-7093" fmla="*/ 5680431 w 8477199"/>
              <a:gd name="connsiteY11-7094" fmla="*/ 987191 h 1734757"/>
              <a:gd name="connsiteX12-7095" fmla="*/ 5510509 w 8477199"/>
              <a:gd name="connsiteY12-7096" fmla="*/ 1166348 h 1734757"/>
              <a:gd name="connsiteX13-7097" fmla="*/ 5121257 w 8477199"/>
              <a:gd name="connsiteY13-7098" fmla="*/ 1556985 h 1734757"/>
              <a:gd name="connsiteX14-7099" fmla="*/ 4763866 w 8477199"/>
              <a:gd name="connsiteY14-7100" fmla="*/ 1734757 h 1734757"/>
              <a:gd name="connsiteX15-7101" fmla="*/ 4720924 w 8477199"/>
              <a:gd name="connsiteY15-7102" fmla="*/ 1730601 h 1734757"/>
              <a:gd name="connsiteX16-7103" fmla="*/ 4489128 w 8477199"/>
              <a:gd name="connsiteY16-7104" fmla="*/ 1387063 h 1734757"/>
              <a:gd name="connsiteX17-7105" fmla="*/ 4263335 w 8477199"/>
              <a:gd name="connsiteY17-7106" fmla="*/ 977494 h 1734757"/>
              <a:gd name="connsiteX18-7107" fmla="*/ 3440333 w 8477199"/>
              <a:gd name="connsiteY18-7108" fmla="*/ 1010362 h 1734757"/>
              <a:gd name="connsiteX19-7109" fmla="*/ 2209923 w 8477199"/>
              <a:gd name="connsiteY19-7110" fmla="*/ 1255622 h 1734757"/>
              <a:gd name="connsiteX20-7111" fmla="*/ 1401028 w 8477199"/>
              <a:gd name="connsiteY20-7112" fmla="*/ 1328755 h 1734757"/>
              <a:gd name="connsiteX21-7113" fmla="*/ 1093370 w 8477199"/>
              <a:gd name="connsiteY21-7114" fmla="*/ 1317325 h 1734757"/>
              <a:gd name="connsiteX22-7115" fmla="*/ 116247 w 8477199"/>
              <a:gd name="connsiteY22-7116" fmla="*/ 971172 h 1734757"/>
              <a:gd name="connsiteX23-7117" fmla="*/ 9979 w 8477199"/>
              <a:gd name="connsiteY23-7118" fmla="*/ 496270 h 1734757"/>
              <a:gd name="connsiteX24-7119" fmla="*/ 174672 w 8477199"/>
              <a:gd name="connsiteY24-7120" fmla="*/ 0 h 1734757"/>
              <a:gd name="connsiteX25-7121" fmla="*/ 248669 w 8477199"/>
              <a:gd name="connsiteY25-7122" fmla="*/ 55572 h 1734757"/>
              <a:gd name="connsiteX26-7123" fmla="*/ 307460 w 8477199"/>
              <a:gd name="connsiteY26-7124" fmla="*/ 1000075 h 1734757"/>
              <a:gd name="connsiteX27-7125" fmla="*/ 3216727 w 8477199"/>
              <a:gd name="connsiteY27-7126" fmla="*/ 923472 h 1734757"/>
              <a:gd name="connsiteX28-7127" fmla="*/ 4271282 w 8477199"/>
              <a:gd name="connsiteY28-7128" fmla="*/ 872053 h 1734757"/>
              <a:gd name="connsiteX29-7129" fmla="*/ 4534135 w 8477199"/>
              <a:gd name="connsiteY29-7130" fmla="*/ 1303743 h 1734757"/>
              <a:gd name="connsiteX30-7131" fmla="*/ 4824736 w 8477199"/>
              <a:gd name="connsiteY30-7132" fmla="*/ 1596007 h 1734757"/>
              <a:gd name="connsiteX31-7133" fmla="*/ 5803572 w 8477199"/>
              <a:gd name="connsiteY31-7134" fmla="*/ 744571 h 1734757"/>
              <a:gd name="connsiteX32-7135" fmla="*/ 6697195 w 8477199"/>
              <a:gd name="connsiteY32-7136" fmla="*/ 214691 h 1734757"/>
              <a:gd name="connsiteX0-7137" fmla="*/ 6697195 w 8477199"/>
              <a:gd name="connsiteY0-7138" fmla="*/ 214691 h 1734757"/>
              <a:gd name="connsiteX1-7139" fmla="*/ 6709662 w 8477199"/>
              <a:gd name="connsiteY1-7140" fmla="*/ 214691 h 1734757"/>
              <a:gd name="connsiteX2-7141" fmla="*/ 7145860 w 8477199"/>
              <a:gd name="connsiteY2-7142" fmla="*/ 789985 h 1734757"/>
              <a:gd name="connsiteX3-7143" fmla="*/ 7305314 w 8477199"/>
              <a:gd name="connsiteY3-7144" fmla="*/ 1114171 h 1734757"/>
              <a:gd name="connsiteX4-7145" fmla="*/ 8432561 w 8477199"/>
              <a:gd name="connsiteY4-7146" fmla="*/ 880513 h 1734757"/>
              <a:gd name="connsiteX5-7147" fmla="*/ 8477199 w 8477199"/>
              <a:gd name="connsiteY5-7148" fmla="*/ 929103 h 1734757"/>
              <a:gd name="connsiteX6-7149" fmla="*/ 7295156 w 8477199"/>
              <a:gd name="connsiteY6-7150" fmla="*/ 1173736 h 1734757"/>
              <a:gd name="connsiteX7-7151" fmla="*/ 7106764 w 8477199"/>
              <a:gd name="connsiteY7-7152" fmla="*/ 814498 h 1734757"/>
              <a:gd name="connsiteX8-7153" fmla="*/ 6708739 w 8477199"/>
              <a:gd name="connsiteY8-7154" fmla="*/ 275180 h 1734757"/>
              <a:gd name="connsiteX9-7155" fmla="*/ 6697657 w 8477199"/>
              <a:gd name="connsiteY9-7156" fmla="*/ 275180 h 1734757"/>
              <a:gd name="connsiteX10-7157" fmla="*/ 5808796 w 8477199"/>
              <a:gd name="connsiteY10-7158" fmla="*/ 855594 h 1734757"/>
              <a:gd name="connsiteX11-7159" fmla="*/ 5680431 w 8477199"/>
              <a:gd name="connsiteY11-7160" fmla="*/ 987191 h 1734757"/>
              <a:gd name="connsiteX12-7161" fmla="*/ 5510509 w 8477199"/>
              <a:gd name="connsiteY12-7162" fmla="*/ 1166348 h 1734757"/>
              <a:gd name="connsiteX13-7163" fmla="*/ 5121257 w 8477199"/>
              <a:gd name="connsiteY13-7164" fmla="*/ 1556985 h 1734757"/>
              <a:gd name="connsiteX14-7165" fmla="*/ 4763866 w 8477199"/>
              <a:gd name="connsiteY14-7166" fmla="*/ 1734757 h 1734757"/>
              <a:gd name="connsiteX15-7167" fmla="*/ 4720924 w 8477199"/>
              <a:gd name="connsiteY15-7168" fmla="*/ 1730601 h 1734757"/>
              <a:gd name="connsiteX16-7169" fmla="*/ 4489128 w 8477199"/>
              <a:gd name="connsiteY16-7170" fmla="*/ 1387063 h 1734757"/>
              <a:gd name="connsiteX17-7171" fmla="*/ 4263335 w 8477199"/>
              <a:gd name="connsiteY17-7172" fmla="*/ 977494 h 1734757"/>
              <a:gd name="connsiteX18-7173" fmla="*/ 3440333 w 8477199"/>
              <a:gd name="connsiteY18-7174" fmla="*/ 1010362 h 1734757"/>
              <a:gd name="connsiteX19-7175" fmla="*/ 2222804 w 8477199"/>
              <a:gd name="connsiteY19-7176" fmla="*/ 1311196 h 1734757"/>
              <a:gd name="connsiteX20-7177" fmla="*/ 1401028 w 8477199"/>
              <a:gd name="connsiteY20-7178" fmla="*/ 1328755 h 1734757"/>
              <a:gd name="connsiteX21-7179" fmla="*/ 1093370 w 8477199"/>
              <a:gd name="connsiteY21-7180" fmla="*/ 1317325 h 1734757"/>
              <a:gd name="connsiteX22-7181" fmla="*/ 116247 w 8477199"/>
              <a:gd name="connsiteY22-7182" fmla="*/ 971172 h 1734757"/>
              <a:gd name="connsiteX23-7183" fmla="*/ 9979 w 8477199"/>
              <a:gd name="connsiteY23-7184" fmla="*/ 496270 h 1734757"/>
              <a:gd name="connsiteX24-7185" fmla="*/ 174672 w 8477199"/>
              <a:gd name="connsiteY24-7186" fmla="*/ 0 h 1734757"/>
              <a:gd name="connsiteX25-7187" fmla="*/ 248669 w 8477199"/>
              <a:gd name="connsiteY25-7188" fmla="*/ 55572 h 1734757"/>
              <a:gd name="connsiteX26-7189" fmla="*/ 307460 w 8477199"/>
              <a:gd name="connsiteY26-7190" fmla="*/ 1000075 h 1734757"/>
              <a:gd name="connsiteX27-7191" fmla="*/ 3216727 w 8477199"/>
              <a:gd name="connsiteY27-7192" fmla="*/ 923472 h 1734757"/>
              <a:gd name="connsiteX28-7193" fmla="*/ 4271282 w 8477199"/>
              <a:gd name="connsiteY28-7194" fmla="*/ 872053 h 1734757"/>
              <a:gd name="connsiteX29-7195" fmla="*/ 4534135 w 8477199"/>
              <a:gd name="connsiteY29-7196" fmla="*/ 1303743 h 1734757"/>
              <a:gd name="connsiteX30-7197" fmla="*/ 4824736 w 8477199"/>
              <a:gd name="connsiteY30-7198" fmla="*/ 1596007 h 1734757"/>
              <a:gd name="connsiteX31-7199" fmla="*/ 5803572 w 8477199"/>
              <a:gd name="connsiteY31-7200" fmla="*/ 744571 h 1734757"/>
              <a:gd name="connsiteX32-7201" fmla="*/ 6697195 w 8477199"/>
              <a:gd name="connsiteY32-7202" fmla="*/ 214691 h 1734757"/>
              <a:gd name="connsiteX0-7203" fmla="*/ 6697195 w 8477199"/>
              <a:gd name="connsiteY0-7204" fmla="*/ 214691 h 1734757"/>
              <a:gd name="connsiteX1-7205" fmla="*/ 6709662 w 8477199"/>
              <a:gd name="connsiteY1-7206" fmla="*/ 214691 h 1734757"/>
              <a:gd name="connsiteX2-7207" fmla="*/ 7145860 w 8477199"/>
              <a:gd name="connsiteY2-7208" fmla="*/ 789985 h 1734757"/>
              <a:gd name="connsiteX3-7209" fmla="*/ 7305314 w 8477199"/>
              <a:gd name="connsiteY3-7210" fmla="*/ 1114171 h 1734757"/>
              <a:gd name="connsiteX4-7211" fmla="*/ 8432561 w 8477199"/>
              <a:gd name="connsiteY4-7212" fmla="*/ 880513 h 1734757"/>
              <a:gd name="connsiteX5-7213" fmla="*/ 8477199 w 8477199"/>
              <a:gd name="connsiteY5-7214" fmla="*/ 929103 h 1734757"/>
              <a:gd name="connsiteX6-7215" fmla="*/ 7295156 w 8477199"/>
              <a:gd name="connsiteY6-7216" fmla="*/ 1173736 h 1734757"/>
              <a:gd name="connsiteX7-7217" fmla="*/ 7106764 w 8477199"/>
              <a:gd name="connsiteY7-7218" fmla="*/ 814498 h 1734757"/>
              <a:gd name="connsiteX8-7219" fmla="*/ 6708739 w 8477199"/>
              <a:gd name="connsiteY8-7220" fmla="*/ 275180 h 1734757"/>
              <a:gd name="connsiteX9-7221" fmla="*/ 6697657 w 8477199"/>
              <a:gd name="connsiteY9-7222" fmla="*/ 275180 h 1734757"/>
              <a:gd name="connsiteX10-7223" fmla="*/ 5808796 w 8477199"/>
              <a:gd name="connsiteY10-7224" fmla="*/ 855594 h 1734757"/>
              <a:gd name="connsiteX11-7225" fmla="*/ 5680431 w 8477199"/>
              <a:gd name="connsiteY11-7226" fmla="*/ 987191 h 1734757"/>
              <a:gd name="connsiteX12-7227" fmla="*/ 5510509 w 8477199"/>
              <a:gd name="connsiteY12-7228" fmla="*/ 1166348 h 1734757"/>
              <a:gd name="connsiteX13-7229" fmla="*/ 5121257 w 8477199"/>
              <a:gd name="connsiteY13-7230" fmla="*/ 1556985 h 1734757"/>
              <a:gd name="connsiteX14-7231" fmla="*/ 4763866 w 8477199"/>
              <a:gd name="connsiteY14-7232" fmla="*/ 1734757 h 1734757"/>
              <a:gd name="connsiteX15-7233" fmla="*/ 4720924 w 8477199"/>
              <a:gd name="connsiteY15-7234" fmla="*/ 1730601 h 1734757"/>
              <a:gd name="connsiteX16-7235" fmla="*/ 4489128 w 8477199"/>
              <a:gd name="connsiteY16-7236" fmla="*/ 1387063 h 1734757"/>
              <a:gd name="connsiteX17-7237" fmla="*/ 4263335 w 8477199"/>
              <a:gd name="connsiteY17-7238" fmla="*/ 977494 h 1734757"/>
              <a:gd name="connsiteX18-7239" fmla="*/ 3440333 w 8477199"/>
              <a:gd name="connsiteY18-7240" fmla="*/ 1010362 h 1734757"/>
              <a:gd name="connsiteX19-7241" fmla="*/ 2222804 w 8477199"/>
              <a:gd name="connsiteY19-7242" fmla="*/ 1311196 h 1734757"/>
              <a:gd name="connsiteX20-7243" fmla="*/ 1093370 w 8477199"/>
              <a:gd name="connsiteY20-7244" fmla="*/ 1317325 h 1734757"/>
              <a:gd name="connsiteX21-7245" fmla="*/ 116247 w 8477199"/>
              <a:gd name="connsiteY21-7246" fmla="*/ 971172 h 1734757"/>
              <a:gd name="connsiteX22-7247" fmla="*/ 9979 w 8477199"/>
              <a:gd name="connsiteY22-7248" fmla="*/ 496270 h 1734757"/>
              <a:gd name="connsiteX23-7249" fmla="*/ 174672 w 8477199"/>
              <a:gd name="connsiteY23-7250" fmla="*/ 0 h 1734757"/>
              <a:gd name="connsiteX24-7251" fmla="*/ 248669 w 8477199"/>
              <a:gd name="connsiteY24-7252" fmla="*/ 55572 h 1734757"/>
              <a:gd name="connsiteX25-7253" fmla="*/ 307460 w 8477199"/>
              <a:gd name="connsiteY25-7254" fmla="*/ 1000075 h 1734757"/>
              <a:gd name="connsiteX26-7255" fmla="*/ 3216727 w 8477199"/>
              <a:gd name="connsiteY26-7256" fmla="*/ 923472 h 1734757"/>
              <a:gd name="connsiteX27-7257" fmla="*/ 4271282 w 8477199"/>
              <a:gd name="connsiteY27-7258" fmla="*/ 872053 h 1734757"/>
              <a:gd name="connsiteX28-7259" fmla="*/ 4534135 w 8477199"/>
              <a:gd name="connsiteY28-7260" fmla="*/ 1303743 h 1734757"/>
              <a:gd name="connsiteX29-7261" fmla="*/ 4824736 w 8477199"/>
              <a:gd name="connsiteY29-7262" fmla="*/ 1596007 h 1734757"/>
              <a:gd name="connsiteX30-7263" fmla="*/ 5803572 w 8477199"/>
              <a:gd name="connsiteY30-7264" fmla="*/ 744571 h 1734757"/>
              <a:gd name="connsiteX31-7265" fmla="*/ 6697195 w 8477199"/>
              <a:gd name="connsiteY31-7266" fmla="*/ 214691 h 1734757"/>
              <a:gd name="connsiteX0-7267" fmla="*/ 6697195 w 8477199"/>
              <a:gd name="connsiteY0-7268" fmla="*/ 214691 h 1734757"/>
              <a:gd name="connsiteX1-7269" fmla="*/ 6709662 w 8477199"/>
              <a:gd name="connsiteY1-7270" fmla="*/ 214691 h 1734757"/>
              <a:gd name="connsiteX2-7271" fmla="*/ 7145860 w 8477199"/>
              <a:gd name="connsiteY2-7272" fmla="*/ 789985 h 1734757"/>
              <a:gd name="connsiteX3-7273" fmla="*/ 7305314 w 8477199"/>
              <a:gd name="connsiteY3-7274" fmla="*/ 1114171 h 1734757"/>
              <a:gd name="connsiteX4-7275" fmla="*/ 8432561 w 8477199"/>
              <a:gd name="connsiteY4-7276" fmla="*/ 880513 h 1734757"/>
              <a:gd name="connsiteX5-7277" fmla="*/ 8477199 w 8477199"/>
              <a:gd name="connsiteY5-7278" fmla="*/ 929103 h 1734757"/>
              <a:gd name="connsiteX6-7279" fmla="*/ 7295156 w 8477199"/>
              <a:gd name="connsiteY6-7280" fmla="*/ 1173736 h 1734757"/>
              <a:gd name="connsiteX7-7281" fmla="*/ 7106764 w 8477199"/>
              <a:gd name="connsiteY7-7282" fmla="*/ 814498 h 1734757"/>
              <a:gd name="connsiteX8-7283" fmla="*/ 6708739 w 8477199"/>
              <a:gd name="connsiteY8-7284" fmla="*/ 275180 h 1734757"/>
              <a:gd name="connsiteX9-7285" fmla="*/ 6697657 w 8477199"/>
              <a:gd name="connsiteY9-7286" fmla="*/ 275180 h 1734757"/>
              <a:gd name="connsiteX10-7287" fmla="*/ 5808796 w 8477199"/>
              <a:gd name="connsiteY10-7288" fmla="*/ 855594 h 1734757"/>
              <a:gd name="connsiteX11-7289" fmla="*/ 5680431 w 8477199"/>
              <a:gd name="connsiteY11-7290" fmla="*/ 987191 h 1734757"/>
              <a:gd name="connsiteX12-7291" fmla="*/ 5510509 w 8477199"/>
              <a:gd name="connsiteY12-7292" fmla="*/ 1166348 h 1734757"/>
              <a:gd name="connsiteX13-7293" fmla="*/ 5121257 w 8477199"/>
              <a:gd name="connsiteY13-7294" fmla="*/ 1556985 h 1734757"/>
              <a:gd name="connsiteX14-7295" fmla="*/ 4763866 w 8477199"/>
              <a:gd name="connsiteY14-7296" fmla="*/ 1734757 h 1734757"/>
              <a:gd name="connsiteX15-7297" fmla="*/ 4720924 w 8477199"/>
              <a:gd name="connsiteY15-7298" fmla="*/ 1730601 h 1734757"/>
              <a:gd name="connsiteX16-7299" fmla="*/ 4489128 w 8477199"/>
              <a:gd name="connsiteY16-7300" fmla="*/ 1387063 h 1734757"/>
              <a:gd name="connsiteX17-7301" fmla="*/ 4263335 w 8477199"/>
              <a:gd name="connsiteY17-7302" fmla="*/ 977494 h 1734757"/>
              <a:gd name="connsiteX18-7303" fmla="*/ 3440333 w 8477199"/>
              <a:gd name="connsiteY18-7304" fmla="*/ 1010362 h 1734757"/>
              <a:gd name="connsiteX19-7305" fmla="*/ 2222804 w 8477199"/>
              <a:gd name="connsiteY19-7306" fmla="*/ 1311196 h 1734757"/>
              <a:gd name="connsiteX20-7307" fmla="*/ 1093370 w 8477199"/>
              <a:gd name="connsiteY20-7308" fmla="*/ 1317325 h 1734757"/>
              <a:gd name="connsiteX21-7309" fmla="*/ 116247 w 8477199"/>
              <a:gd name="connsiteY21-7310" fmla="*/ 971172 h 1734757"/>
              <a:gd name="connsiteX22-7311" fmla="*/ 9979 w 8477199"/>
              <a:gd name="connsiteY22-7312" fmla="*/ 496270 h 1734757"/>
              <a:gd name="connsiteX23-7313" fmla="*/ 174672 w 8477199"/>
              <a:gd name="connsiteY23-7314" fmla="*/ 0 h 1734757"/>
              <a:gd name="connsiteX24-7315" fmla="*/ 248669 w 8477199"/>
              <a:gd name="connsiteY24-7316" fmla="*/ 55572 h 1734757"/>
              <a:gd name="connsiteX25-7317" fmla="*/ 307460 w 8477199"/>
              <a:gd name="connsiteY25-7318" fmla="*/ 1000075 h 1734757"/>
              <a:gd name="connsiteX26-7319" fmla="*/ 3216727 w 8477199"/>
              <a:gd name="connsiteY26-7320" fmla="*/ 923472 h 1734757"/>
              <a:gd name="connsiteX27-7321" fmla="*/ 4271282 w 8477199"/>
              <a:gd name="connsiteY27-7322" fmla="*/ 872053 h 1734757"/>
              <a:gd name="connsiteX28-7323" fmla="*/ 4534135 w 8477199"/>
              <a:gd name="connsiteY28-7324" fmla="*/ 1303743 h 1734757"/>
              <a:gd name="connsiteX29-7325" fmla="*/ 4824736 w 8477199"/>
              <a:gd name="connsiteY29-7326" fmla="*/ 1596007 h 1734757"/>
              <a:gd name="connsiteX30-7327" fmla="*/ 5803572 w 8477199"/>
              <a:gd name="connsiteY30-7328" fmla="*/ 744571 h 1734757"/>
              <a:gd name="connsiteX31-7329" fmla="*/ 6697195 w 8477199"/>
              <a:gd name="connsiteY31-7330" fmla="*/ 214691 h 1734757"/>
              <a:gd name="connsiteX0-7331" fmla="*/ 6697195 w 8477199"/>
              <a:gd name="connsiteY0-7332" fmla="*/ 214691 h 1734757"/>
              <a:gd name="connsiteX1-7333" fmla="*/ 6709662 w 8477199"/>
              <a:gd name="connsiteY1-7334" fmla="*/ 214691 h 1734757"/>
              <a:gd name="connsiteX2-7335" fmla="*/ 7145860 w 8477199"/>
              <a:gd name="connsiteY2-7336" fmla="*/ 789985 h 1734757"/>
              <a:gd name="connsiteX3-7337" fmla="*/ 7305314 w 8477199"/>
              <a:gd name="connsiteY3-7338" fmla="*/ 1114171 h 1734757"/>
              <a:gd name="connsiteX4-7339" fmla="*/ 8432561 w 8477199"/>
              <a:gd name="connsiteY4-7340" fmla="*/ 880513 h 1734757"/>
              <a:gd name="connsiteX5-7341" fmla="*/ 8477199 w 8477199"/>
              <a:gd name="connsiteY5-7342" fmla="*/ 929103 h 1734757"/>
              <a:gd name="connsiteX6-7343" fmla="*/ 7295156 w 8477199"/>
              <a:gd name="connsiteY6-7344" fmla="*/ 1173736 h 1734757"/>
              <a:gd name="connsiteX7-7345" fmla="*/ 7106764 w 8477199"/>
              <a:gd name="connsiteY7-7346" fmla="*/ 814498 h 1734757"/>
              <a:gd name="connsiteX8-7347" fmla="*/ 6708739 w 8477199"/>
              <a:gd name="connsiteY8-7348" fmla="*/ 275180 h 1734757"/>
              <a:gd name="connsiteX9-7349" fmla="*/ 6697657 w 8477199"/>
              <a:gd name="connsiteY9-7350" fmla="*/ 275180 h 1734757"/>
              <a:gd name="connsiteX10-7351" fmla="*/ 5808796 w 8477199"/>
              <a:gd name="connsiteY10-7352" fmla="*/ 855594 h 1734757"/>
              <a:gd name="connsiteX11-7353" fmla="*/ 5680431 w 8477199"/>
              <a:gd name="connsiteY11-7354" fmla="*/ 987191 h 1734757"/>
              <a:gd name="connsiteX12-7355" fmla="*/ 5510509 w 8477199"/>
              <a:gd name="connsiteY12-7356" fmla="*/ 1166348 h 1734757"/>
              <a:gd name="connsiteX13-7357" fmla="*/ 5121257 w 8477199"/>
              <a:gd name="connsiteY13-7358" fmla="*/ 1556985 h 1734757"/>
              <a:gd name="connsiteX14-7359" fmla="*/ 4763866 w 8477199"/>
              <a:gd name="connsiteY14-7360" fmla="*/ 1734757 h 1734757"/>
              <a:gd name="connsiteX15-7361" fmla="*/ 4720924 w 8477199"/>
              <a:gd name="connsiteY15-7362" fmla="*/ 1730601 h 1734757"/>
              <a:gd name="connsiteX16-7363" fmla="*/ 4489128 w 8477199"/>
              <a:gd name="connsiteY16-7364" fmla="*/ 1387063 h 1734757"/>
              <a:gd name="connsiteX17-7365" fmla="*/ 4263335 w 8477199"/>
              <a:gd name="connsiteY17-7366" fmla="*/ 977494 h 1734757"/>
              <a:gd name="connsiteX18-7367" fmla="*/ 3440333 w 8477199"/>
              <a:gd name="connsiteY18-7368" fmla="*/ 1010362 h 1734757"/>
              <a:gd name="connsiteX19-7369" fmla="*/ 2222804 w 8477199"/>
              <a:gd name="connsiteY19-7370" fmla="*/ 1311196 h 1734757"/>
              <a:gd name="connsiteX20-7371" fmla="*/ 1093370 w 8477199"/>
              <a:gd name="connsiteY20-7372" fmla="*/ 1317325 h 1734757"/>
              <a:gd name="connsiteX21-7373" fmla="*/ 116247 w 8477199"/>
              <a:gd name="connsiteY21-7374" fmla="*/ 971172 h 1734757"/>
              <a:gd name="connsiteX22-7375" fmla="*/ 9979 w 8477199"/>
              <a:gd name="connsiteY22-7376" fmla="*/ 496270 h 1734757"/>
              <a:gd name="connsiteX23-7377" fmla="*/ 174672 w 8477199"/>
              <a:gd name="connsiteY23-7378" fmla="*/ 0 h 1734757"/>
              <a:gd name="connsiteX24-7379" fmla="*/ 248669 w 8477199"/>
              <a:gd name="connsiteY24-7380" fmla="*/ 55572 h 1734757"/>
              <a:gd name="connsiteX25-7381" fmla="*/ 307460 w 8477199"/>
              <a:gd name="connsiteY25-7382" fmla="*/ 1000075 h 1734757"/>
              <a:gd name="connsiteX26-7383" fmla="*/ 3216727 w 8477199"/>
              <a:gd name="connsiteY26-7384" fmla="*/ 923472 h 1734757"/>
              <a:gd name="connsiteX27-7385" fmla="*/ 4271282 w 8477199"/>
              <a:gd name="connsiteY27-7386" fmla="*/ 872053 h 1734757"/>
              <a:gd name="connsiteX28-7387" fmla="*/ 4534135 w 8477199"/>
              <a:gd name="connsiteY28-7388" fmla="*/ 1303743 h 1734757"/>
              <a:gd name="connsiteX29-7389" fmla="*/ 4824736 w 8477199"/>
              <a:gd name="connsiteY29-7390" fmla="*/ 1596007 h 1734757"/>
              <a:gd name="connsiteX30-7391" fmla="*/ 5803572 w 8477199"/>
              <a:gd name="connsiteY30-7392" fmla="*/ 744571 h 1734757"/>
              <a:gd name="connsiteX31-7393" fmla="*/ 6697195 w 8477199"/>
              <a:gd name="connsiteY31-7394" fmla="*/ 214691 h 1734757"/>
              <a:gd name="connsiteX0-7395" fmla="*/ 6697195 w 8477199"/>
              <a:gd name="connsiteY0-7396" fmla="*/ 214691 h 1734757"/>
              <a:gd name="connsiteX1-7397" fmla="*/ 6709662 w 8477199"/>
              <a:gd name="connsiteY1-7398" fmla="*/ 214691 h 1734757"/>
              <a:gd name="connsiteX2-7399" fmla="*/ 7145860 w 8477199"/>
              <a:gd name="connsiteY2-7400" fmla="*/ 789985 h 1734757"/>
              <a:gd name="connsiteX3-7401" fmla="*/ 7305314 w 8477199"/>
              <a:gd name="connsiteY3-7402" fmla="*/ 1114171 h 1734757"/>
              <a:gd name="connsiteX4-7403" fmla="*/ 8432561 w 8477199"/>
              <a:gd name="connsiteY4-7404" fmla="*/ 880513 h 1734757"/>
              <a:gd name="connsiteX5-7405" fmla="*/ 8477199 w 8477199"/>
              <a:gd name="connsiteY5-7406" fmla="*/ 929103 h 1734757"/>
              <a:gd name="connsiteX6-7407" fmla="*/ 7295156 w 8477199"/>
              <a:gd name="connsiteY6-7408" fmla="*/ 1173736 h 1734757"/>
              <a:gd name="connsiteX7-7409" fmla="*/ 7106764 w 8477199"/>
              <a:gd name="connsiteY7-7410" fmla="*/ 814498 h 1734757"/>
              <a:gd name="connsiteX8-7411" fmla="*/ 6708739 w 8477199"/>
              <a:gd name="connsiteY8-7412" fmla="*/ 275180 h 1734757"/>
              <a:gd name="connsiteX9-7413" fmla="*/ 6697657 w 8477199"/>
              <a:gd name="connsiteY9-7414" fmla="*/ 275180 h 1734757"/>
              <a:gd name="connsiteX10-7415" fmla="*/ 5808796 w 8477199"/>
              <a:gd name="connsiteY10-7416" fmla="*/ 855594 h 1734757"/>
              <a:gd name="connsiteX11-7417" fmla="*/ 5680431 w 8477199"/>
              <a:gd name="connsiteY11-7418" fmla="*/ 987191 h 1734757"/>
              <a:gd name="connsiteX12-7419" fmla="*/ 5510509 w 8477199"/>
              <a:gd name="connsiteY12-7420" fmla="*/ 1166348 h 1734757"/>
              <a:gd name="connsiteX13-7421" fmla="*/ 5121257 w 8477199"/>
              <a:gd name="connsiteY13-7422" fmla="*/ 1556985 h 1734757"/>
              <a:gd name="connsiteX14-7423" fmla="*/ 4763866 w 8477199"/>
              <a:gd name="connsiteY14-7424" fmla="*/ 1734757 h 1734757"/>
              <a:gd name="connsiteX15-7425" fmla="*/ 4720924 w 8477199"/>
              <a:gd name="connsiteY15-7426" fmla="*/ 1730601 h 1734757"/>
              <a:gd name="connsiteX16-7427" fmla="*/ 4489128 w 8477199"/>
              <a:gd name="connsiteY16-7428" fmla="*/ 1387063 h 1734757"/>
              <a:gd name="connsiteX17-7429" fmla="*/ 4263335 w 8477199"/>
              <a:gd name="connsiteY17-7430" fmla="*/ 977494 h 1734757"/>
              <a:gd name="connsiteX18-7431" fmla="*/ 3440333 w 8477199"/>
              <a:gd name="connsiteY18-7432" fmla="*/ 1010362 h 1734757"/>
              <a:gd name="connsiteX19-7433" fmla="*/ 2222804 w 8477199"/>
              <a:gd name="connsiteY19-7434" fmla="*/ 1311196 h 1734757"/>
              <a:gd name="connsiteX20-7435" fmla="*/ 1093370 w 8477199"/>
              <a:gd name="connsiteY20-7436" fmla="*/ 1317325 h 1734757"/>
              <a:gd name="connsiteX21-7437" fmla="*/ 116247 w 8477199"/>
              <a:gd name="connsiteY21-7438" fmla="*/ 971172 h 1734757"/>
              <a:gd name="connsiteX22-7439" fmla="*/ 9979 w 8477199"/>
              <a:gd name="connsiteY22-7440" fmla="*/ 496270 h 1734757"/>
              <a:gd name="connsiteX23-7441" fmla="*/ 174672 w 8477199"/>
              <a:gd name="connsiteY23-7442" fmla="*/ 0 h 1734757"/>
              <a:gd name="connsiteX24-7443" fmla="*/ 248669 w 8477199"/>
              <a:gd name="connsiteY24-7444" fmla="*/ 55572 h 1734757"/>
              <a:gd name="connsiteX25-7445" fmla="*/ 307460 w 8477199"/>
              <a:gd name="connsiteY25-7446" fmla="*/ 1000075 h 1734757"/>
              <a:gd name="connsiteX26-7447" fmla="*/ 3216727 w 8477199"/>
              <a:gd name="connsiteY26-7448" fmla="*/ 923472 h 1734757"/>
              <a:gd name="connsiteX27-7449" fmla="*/ 4271282 w 8477199"/>
              <a:gd name="connsiteY27-7450" fmla="*/ 872053 h 1734757"/>
              <a:gd name="connsiteX28-7451" fmla="*/ 4534135 w 8477199"/>
              <a:gd name="connsiteY28-7452" fmla="*/ 1303743 h 1734757"/>
              <a:gd name="connsiteX29-7453" fmla="*/ 4824736 w 8477199"/>
              <a:gd name="connsiteY29-7454" fmla="*/ 1596007 h 1734757"/>
              <a:gd name="connsiteX30-7455" fmla="*/ 5803572 w 8477199"/>
              <a:gd name="connsiteY30-7456" fmla="*/ 744571 h 1734757"/>
              <a:gd name="connsiteX31-7457" fmla="*/ 6697195 w 8477199"/>
              <a:gd name="connsiteY31-7458" fmla="*/ 214691 h 1734757"/>
              <a:gd name="connsiteX0-7459" fmla="*/ 6697195 w 8477199"/>
              <a:gd name="connsiteY0-7460" fmla="*/ 214691 h 1734757"/>
              <a:gd name="connsiteX1-7461" fmla="*/ 6709662 w 8477199"/>
              <a:gd name="connsiteY1-7462" fmla="*/ 214691 h 1734757"/>
              <a:gd name="connsiteX2-7463" fmla="*/ 7145860 w 8477199"/>
              <a:gd name="connsiteY2-7464" fmla="*/ 789985 h 1734757"/>
              <a:gd name="connsiteX3-7465" fmla="*/ 7305314 w 8477199"/>
              <a:gd name="connsiteY3-7466" fmla="*/ 1114171 h 1734757"/>
              <a:gd name="connsiteX4-7467" fmla="*/ 8432561 w 8477199"/>
              <a:gd name="connsiteY4-7468" fmla="*/ 880513 h 1734757"/>
              <a:gd name="connsiteX5-7469" fmla="*/ 8477199 w 8477199"/>
              <a:gd name="connsiteY5-7470" fmla="*/ 929103 h 1734757"/>
              <a:gd name="connsiteX6-7471" fmla="*/ 7295156 w 8477199"/>
              <a:gd name="connsiteY6-7472" fmla="*/ 1173736 h 1734757"/>
              <a:gd name="connsiteX7-7473" fmla="*/ 7106764 w 8477199"/>
              <a:gd name="connsiteY7-7474" fmla="*/ 814498 h 1734757"/>
              <a:gd name="connsiteX8-7475" fmla="*/ 6708739 w 8477199"/>
              <a:gd name="connsiteY8-7476" fmla="*/ 275180 h 1734757"/>
              <a:gd name="connsiteX9-7477" fmla="*/ 6697657 w 8477199"/>
              <a:gd name="connsiteY9-7478" fmla="*/ 275180 h 1734757"/>
              <a:gd name="connsiteX10-7479" fmla="*/ 5808796 w 8477199"/>
              <a:gd name="connsiteY10-7480" fmla="*/ 855594 h 1734757"/>
              <a:gd name="connsiteX11-7481" fmla="*/ 5680431 w 8477199"/>
              <a:gd name="connsiteY11-7482" fmla="*/ 987191 h 1734757"/>
              <a:gd name="connsiteX12-7483" fmla="*/ 5510509 w 8477199"/>
              <a:gd name="connsiteY12-7484" fmla="*/ 1166348 h 1734757"/>
              <a:gd name="connsiteX13-7485" fmla="*/ 5121257 w 8477199"/>
              <a:gd name="connsiteY13-7486" fmla="*/ 1556985 h 1734757"/>
              <a:gd name="connsiteX14-7487" fmla="*/ 4763866 w 8477199"/>
              <a:gd name="connsiteY14-7488" fmla="*/ 1734757 h 1734757"/>
              <a:gd name="connsiteX15-7489" fmla="*/ 4720924 w 8477199"/>
              <a:gd name="connsiteY15-7490" fmla="*/ 1730601 h 1734757"/>
              <a:gd name="connsiteX16-7491" fmla="*/ 4489128 w 8477199"/>
              <a:gd name="connsiteY16-7492" fmla="*/ 1387063 h 1734757"/>
              <a:gd name="connsiteX17-7493" fmla="*/ 4263335 w 8477199"/>
              <a:gd name="connsiteY17-7494" fmla="*/ 977494 h 1734757"/>
              <a:gd name="connsiteX18-7495" fmla="*/ 3440333 w 8477199"/>
              <a:gd name="connsiteY18-7496" fmla="*/ 1010362 h 1734757"/>
              <a:gd name="connsiteX19-7497" fmla="*/ 2222804 w 8477199"/>
              <a:gd name="connsiteY19-7498" fmla="*/ 1311196 h 1734757"/>
              <a:gd name="connsiteX20-7499" fmla="*/ 1093370 w 8477199"/>
              <a:gd name="connsiteY20-7500" fmla="*/ 1317325 h 1734757"/>
              <a:gd name="connsiteX21-7501" fmla="*/ 116247 w 8477199"/>
              <a:gd name="connsiteY21-7502" fmla="*/ 971172 h 1734757"/>
              <a:gd name="connsiteX22-7503" fmla="*/ 9979 w 8477199"/>
              <a:gd name="connsiteY22-7504" fmla="*/ 496270 h 1734757"/>
              <a:gd name="connsiteX23-7505" fmla="*/ 174672 w 8477199"/>
              <a:gd name="connsiteY23-7506" fmla="*/ 0 h 1734757"/>
              <a:gd name="connsiteX24-7507" fmla="*/ 248669 w 8477199"/>
              <a:gd name="connsiteY24-7508" fmla="*/ 55572 h 1734757"/>
              <a:gd name="connsiteX25-7509" fmla="*/ 307460 w 8477199"/>
              <a:gd name="connsiteY25-7510" fmla="*/ 1000075 h 1734757"/>
              <a:gd name="connsiteX26-7511" fmla="*/ 3216727 w 8477199"/>
              <a:gd name="connsiteY26-7512" fmla="*/ 923472 h 1734757"/>
              <a:gd name="connsiteX27-7513" fmla="*/ 4271282 w 8477199"/>
              <a:gd name="connsiteY27-7514" fmla="*/ 872053 h 1734757"/>
              <a:gd name="connsiteX28-7515" fmla="*/ 4534135 w 8477199"/>
              <a:gd name="connsiteY28-7516" fmla="*/ 1303743 h 1734757"/>
              <a:gd name="connsiteX29-7517" fmla="*/ 4824736 w 8477199"/>
              <a:gd name="connsiteY29-7518" fmla="*/ 1596007 h 1734757"/>
              <a:gd name="connsiteX30-7519" fmla="*/ 5803572 w 8477199"/>
              <a:gd name="connsiteY30-7520" fmla="*/ 744571 h 1734757"/>
              <a:gd name="connsiteX31-7521" fmla="*/ 6697195 w 8477199"/>
              <a:gd name="connsiteY31-7522" fmla="*/ 214691 h 1734757"/>
              <a:gd name="connsiteX0-7523" fmla="*/ 6697195 w 8477199"/>
              <a:gd name="connsiteY0-7524" fmla="*/ 214691 h 1734757"/>
              <a:gd name="connsiteX1-7525" fmla="*/ 6709662 w 8477199"/>
              <a:gd name="connsiteY1-7526" fmla="*/ 214691 h 1734757"/>
              <a:gd name="connsiteX2-7527" fmla="*/ 7145860 w 8477199"/>
              <a:gd name="connsiteY2-7528" fmla="*/ 789985 h 1734757"/>
              <a:gd name="connsiteX3-7529" fmla="*/ 7305314 w 8477199"/>
              <a:gd name="connsiteY3-7530" fmla="*/ 1114171 h 1734757"/>
              <a:gd name="connsiteX4-7531" fmla="*/ 8432561 w 8477199"/>
              <a:gd name="connsiteY4-7532" fmla="*/ 880513 h 1734757"/>
              <a:gd name="connsiteX5-7533" fmla="*/ 8477199 w 8477199"/>
              <a:gd name="connsiteY5-7534" fmla="*/ 929103 h 1734757"/>
              <a:gd name="connsiteX6-7535" fmla="*/ 7295156 w 8477199"/>
              <a:gd name="connsiteY6-7536" fmla="*/ 1173736 h 1734757"/>
              <a:gd name="connsiteX7-7537" fmla="*/ 7106764 w 8477199"/>
              <a:gd name="connsiteY7-7538" fmla="*/ 814498 h 1734757"/>
              <a:gd name="connsiteX8-7539" fmla="*/ 6708739 w 8477199"/>
              <a:gd name="connsiteY8-7540" fmla="*/ 275180 h 1734757"/>
              <a:gd name="connsiteX9-7541" fmla="*/ 6697657 w 8477199"/>
              <a:gd name="connsiteY9-7542" fmla="*/ 275180 h 1734757"/>
              <a:gd name="connsiteX10-7543" fmla="*/ 5808796 w 8477199"/>
              <a:gd name="connsiteY10-7544" fmla="*/ 855594 h 1734757"/>
              <a:gd name="connsiteX11-7545" fmla="*/ 5680431 w 8477199"/>
              <a:gd name="connsiteY11-7546" fmla="*/ 987191 h 1734757"/>
              <a:gd name="connsiteX12-7547" fmla="*/ 5510509 w 8477199"/>
              <a:gd name="connsiteY12-7548" fmla="*/ 1166348 h 1734757"/>
              <a:gd name="connsiteX13-7549" fmla="*/ 5121257 w 8477199"/>
              <a:gd name="connsiteY13-7550" fmla="*/ 1556985 h 1734757"/>
              <a:gd name="connsiteX14-7551" fmla="*/ 4763866 w 8477199"/>
              <a:gd name="connsiteY14-7552" fmla="*/ 1734757 h 1734757"/>
              <a:gd name="connsiteX15-7553" fmla="*/ 4720924 w 8477199"/>
              <a:gd name="connsiteY15-7554" fmla="*/ 1730601 h 1734757"/>
              <a:gd name="connsiteX16-7555" fmla="*/ 4489128 w 8477199"/>
              <a:gd name="connsiteY16-7556" fmla="*/ 1387063 h 1734757"/>
              <a:gd name="connsiteX17-7557" fmla="*/ 4263335 w 8477199"/>
              <a:gd name="connsiteY17-7558" fmla="*/ 977494 h 1734757"/>
              <a:gd name="connsiteX18-7559" fmla="*/ 3440333 w 8477199"/>
              <a:gd name="connsiteY18-7560" fmla="*/ 1010362 h 1734757"/>
              <a:gd name="connsiteX19-7561" fmla="*/ 2222804 w 8477199"/>
              <a:gd name="connsiteY19-7562" fmla="*/ 1311196 h 1734757"/>
              <a:gd name="connsiteX20-7563" fmla="*/ 1093370 w 8477199"/>
              <a:gd name="connsiteY20-7564" fmla="*/ 1317325 h 1734757"/>
              <a:gd name="connsiteX21-7565" fmla="*/ 116247 w 8477199"/>
              <a:gd name="connsiteY21-7566" fmla="*/ 971172 h 1734757"/>
              <a:gd name="connsiteX22-7567" fmla="*/ 9979 w 8477199"/>
              <a:gd name="connsiteY22-7568" fmla="*/ 496270 h 1734757"/>
              <a:gd name="connsiteX23-7569" fmla="*/ 174672 w 8477199"/>
              <a:gd name="connsiteY23-7570" fmla="*/ 0 h 1734757"/>
              <a:gd name="connsiteX24-7571" fmla="*/ 248669 w 8477199"/>
              <a:gd name="connsiteY24-7572" fmla="*/ 55572 h 1734757"/>
              <a:gd name="connsiteX25-7573" fmla="*/ 307460 w 8477199"/>
              <a:gd name="connsiteY25-7574" fmla="*/ 1000075 h 1734757"/>
              <a:gd name="connsiteX26-7575" fmla="*/ 3216727 w 8477199"/>
              <a:gd name="connsiteY26-7576" fmla="*/ 923472 h 1734757"/>
              <a:gd name="connsiteX27-7577" fmla="*/ 4271282 w 8477199"/>
              <a:gd name="connsiteY27-7578" fmla="*/ 872053 h 1734757"/>
              <a:gd name="connsiteX28-7579" fmla="*/ 4534135 w 8477199"/>
              <a:gd name="connsiteY28-7580" fmla="*/ 1303743 h 1734757"/>
              <a:gd name="connsiteX29-7581" fmla="*/ 4824736 w 8477199"/>
              <a:gd name="connsiteY29-7582" fmla="*/ 1596007 h 1734757"/>
              <a:gd name="connsiteX30-7583" fmla="*/ 5803572 w 8477199"/>
              <a:gd name="connsiteY30-7584" fmla="*/ 744571 h 1734757"/>
              <a:gd name="connsiteX31-7585" fmla="*/ 6697195 w 8477199"/>
              <a:gd name="connsiteY31-7586" fmla="*/ 214691 h 1734757"/>
              <a:gd name="connsiteX0-7587" fmla="*/ 6697195 w 8477199"/>
              <a:gd name="connsiteY0-7588" fmla="*/ 214691 h 1734757"/>
              <a:gd name="connsiteX1-7589" fmla="*/ 6709662 w 8477199"/>
              <a:gd name="connsiteY1-7590" fmla="*/ 214691 h 1734757"/>
              <a:gd name="connsiteX2-7591" fmla="*/ 7145860 w 8477199"/>
              <a:gd name="connsiteY2-7592" fmla="*/ 789985 h 1734757"/>
              <a:gd name="connsiteX3-7593" fmla="*/ 7305314 w 8477199"/>
              <a:gd name="connsiteY3-7594" fmla="*/ 1114171 h 1734757"/>
              <a:gd name="connsiteX4-7595" fmla="*/ 8432561 w 8477199"/>
              <a:gd name="connsiteY4-7596" fmla="*/ 880513 h 1734757"/>
              <a:gd name="connsiteX5-7597" fmla="*/ 8477199 w 8477199"/>
              <a:gd name="connsiteY5-7598" fmla="*/ 929103 h 1734757"/>
              <a:gd name="connsiteX6-7599" fmla="*/ 7295156 w 8477199"/>
              <a:gd name="connsiteY6-7600" fmla="*/ 1173736 h 1734757"/>
              <a:gd name="connsiteX7-7601" fmla="*/ 7106764 w 8477199"/>
              <a:gd name="connsiteY7-7602" fmla="*/ 814498 h 1734757"/>
              <a:gd name="connsiteX8-7603" fmla="*/ 6708739 w 8477199"/>
              <a:gd name="connsiteY8-7604" fmla="*/ 275180 h 1734757"/>
              <a:gd name="connsiteX9-7605" fmla="*/ 6697657 w 8477199"/>
              <a:gd name="connsiteY9-7606" fmla="*/ 275180 h 1734757"/>
              <a:gd name="connsiteX10-7607" fmla="*/ 5808796 w 8477199"/>
              <a:gd name="connsiteY10-7608" fmla="*/ 855594 h 1734757"/>
              <a:gd name="connsiteX11-7609" fmla="*/ 5680431 w 8477199"/>
              <a:gd name="connsiteY11-7610" fmla="*/ 987191 h 1734757"/>
              <a:gd name="connsiteX12-7611" fmla="*/ 5510509 w 8477199"/>
              <a:gd name="connsiteY12-7612" fmla="*/ 1166348 h 1734757"/>
              <a:gd name="connsiteX13-7613" fmla="*/ 5121257 w 8477199"/>
              <a:gd name="connsiteY13-7614" fmla="*/ 1556985 h 1734757"/>
              <a:gd name="connsiteX14-7615" fmla="*/ 4763866 w 8477199"/>
              <a:gd name="connsiteY14-7616" fmla="*/ 1734757 h 1734757"/>
              <a:gd name="connsiteX15-7617" fmla="*/ 4720924 w 8477199"/>
              <a:gd name="connsiteY15-7618" fmla="*/ 1730601 h 1734757"/>
              <a:gd name="connsiteX16-7619" fmla="*/ 4489128 w 8477199"/>
              <a:gd name="connsiteY16-7620" fmla="*/ 1387063 h 1734757"/>
              <a:gd name="connsiteX17-7621" fmla="*/ 4263335 w 8477199"/>
              <a:gd name="connsiteY17-7622" fmla="*/ 977494 h 1734757"/>
              <a:gd name="connsiteX18-7623" fmla="*/ 3440333 w 8477199"/>
              <a:gd name="connsiteY18-7624" fmla="*/ 1010362 h 1734757"/>
              <a:gd name="connsiteX19-7625" fmla="*/ 2222804 w 8477199"/>
              <a:gd name="connsiteY19-7626" fmla="*/ 1311196 h 1734757"/>
              <a:gd name="connsiteX20-7627" fmla="*/ 1093370 w 8477199"/>
              <a:gd name="connsiteY20-7628" fmla="*/ 1317325 h 1734757"/>
              <a:gd name="connsiteX21-7629" fmla="*/ 116247 w 8477199"/>
              <a:gd name="connsiteY21-7630" fmla="*/ 971172 h 1734757"/>
              <a:gd name="connsiteX22-7631" fmla="*/ 9979 w 8477199"/>
              <a:gd name="connsiteY22-7632" fmla="*/ 496270 h 1734757"/>
              <a:gd name="connsiteX23-7633" fmla="*/ 174672 w 8477199"/>
              <a:gd name="connsiteY23-7634" fmla="*/ 0 h 1734757"/>
              <a:gd name="connsiteX24-7635" fmla="*/ 248669 w 8477199"/>
              <a:gd name="connsiteY24-7636" fmla="*/ 55572 h 1734757"/>
              <a:gd name="connsiteX25-7637" fmla="*/ 307460 w 8477199"/>
              <a:gd name="connsiteY25-7638" fmla="*/ 1000075 h 1734757"/>
              <a:gd name="connsiteX26-7639" fmla="*/ 3216727 w 8477199"/>
              <a:gd name="connsiteY26-7640" fmla="*/ 923472 h 1734757"/>
              <a:gd name="connsiteX27-7641" fmla="*/ 4271282 w 8477199"/>
              <a:gd name="connsiteY27-7642" fmla="*/ 872053 h 1734757"/>
              <a:gd name="connsiteX28-7643" fmla="*/ 4534135 w 8477199"/>
              <a:gd name="connsiteY28-7644" fmla="*/ 1303743 h 1734757"/>
              <a:gd name="connsiteX29-7645" fmla="*/ 4824736 w 8477199"/>
              <a:gd name="connsiteY29-7646" fmla="*/ 1596007 h 1734757"/>
              <a:gd name="connsiteX30-7647" fmla="*/ 5803572 w 8477199"/>
              <a:gd name="connsiteY30-7648" fmla="*/ 744571 h 1734757"/>
              <a:gd name="connsiteX31-7649" fmla="*/ 6697195 w 8477199"/>
              <a:gd name="connsiteY31-7650" fmla="*/ 214691 h 1734757"/>
              <a:gd name="connsiteX0-7651" fmla="*/ 6697195 w 8477199"/>
              <a:gd name="connsiteY0-7652" fmla="*/ 214691 h 1734757"/>
              <a:gd name="connsiteX1-7653" fmla="*/ 6709662 w 8477199"/>
              <a:gd name="connsiteY1-7654" fmla="*/ 214691 h 1734757"/>
              <a:gd name="connsiteX2-7655" fmla="*/ 7145860 w 8477199"/>
              <a:gd name="connsiteY2-7656" fmla="*/ 789985 h 1734757"/>
              <a:gd name="connsiteX3-7657" fmla="*/ 7305314 w 8477199"/>
              <a:gd name="connsiteY3-7658" fmla="*/ 1114171 h 1734757"/>
              <a:gd name="connsiteX4-7659" fmla="*/ 8432561 w 8477199"/>
              <a:gd name="connsiteY4-7660" fmla="*/ 880513 h 1734757"/>
              <a:gd name="connsiteX5-7661" fmla="*/ 8477199 w 8477199"/>
              <a:gd name="connsiteY5-7662" fmla="*/ 929103 h 1734757"/>
              <a:gd name="connsiteX6-7663" fmla="*/ 7295156 w 8477199"/>
              <a:gd name="connsiteY6-7664" fmla="*/ 1173736 h 1734757"/>
              <a:gd name="connsiteX7-7665" fmla="*/ 7106764 w 8477199"/>
              <a:gd name="connsiteY7-7666" fmla="*/ 814498 h 1734757"/>
              <a:gd name="connsiteX8-7667" fmla="*/ 6708739 w 8477199"/>
              <a:gd name="connsiteY8-7668" fmla="*/ 275180 h 1734757"/>
              <a:gd name="connsiteX9-7669" fmla="*/ 6697657 w 8477199"/>
              <a:gd name="connsiteY9-7670" fmla="*/ 275180 h 1734757"/>
              <a:gd name="connsiteX10-7671" fmla="*/ 5808796 w 8477199"/>
              <a:gd name="connsiteY10-7672" fmla="*/ 855594 h 1734757"/>
              <a:gd name="connsiteX11-7673" fmla="*/ 5680431 w 8477199"/>
              <a:gd name="connsiteY11-7674" fmla="*/ 987191 h 1734757"/>
              <a:gd name="connsiteX12-7675" fmla="*/ 5510509 w 8477199"/>
              <a:gd name="connsiteY12-7676" fmla="*/ 1166348 h 1734757"/>
              <a:gd name="connsiteX13-7677" fmla="*/ 5121257 w 8477199"/>
              <a:gd name="connsiteY13-7678" fmla="*/ 1556985 h 1734757"/>
              <a:gd name="connsiteX14-7679" fmla="*/ 4763866 w 8477199"/>
              <a:gd name="connsiteY14-7680" fmla="*/ 1734757 h 1734757"/>
              <a:gd name="connsiteX15-7681" fmla="*/ 4720924 w 8477199"/>
              <a:gd name="connsiteY15-7682" fmla="*/ 1730601 h 1734757"/>
              <a:gd name="connsiteX16-7683" fmla="*/ 4489128 w 8477199"/>
              <a:gd name="connsiteY16-7684" fmla="*/ 1387063 h 1734757"/>
              <a:gd name="connsiteX17-7685" fmla="*/ 4263335 w 8477199"/>
              <a:gd name="connsiteY17-7686" fmla="*/ 977494 h 1734757"/>
              <a:gd name="connsiteX18-7687" fmla="*/ 3440333 w 8477199"/>
              <a:gd name="connsiteY18-7688" fmla="*/ 1010362 h 1734757"/>
              <a:gd name="connsiteX19-7689" fmla="*/ 2222804 w 8477199"/>
              <a:gd name="connsiteY19-7690" fmla="*/ 1311196 h 1734757"/>
              <a:gd name="connsiteX20-7691" fmla="*/ 1093370 w 8477199"/>
              <a:gd name="connsiteY20-7692" fmla="*/ 1317325 h 1734757"/>
              <a:gd name="connsiteX21-7693" fmla="*/ 116247 w 8477199"/>
              <a:gd name="connsiteY21-7694" fmla="*/ 971172 h 1734757"/>
              <a:gd name="connsiteX22-7695" fmla="*/ 9979 w 8477199"/>
              <a:gd name="connsiteY22-7696" fmla="*/ 496270 h 1734757"/>
              <a:gd name="connsiteX23-7697" fmla="*/ 174672 w 8477199"/>
              <a:gd name="connsiteY23-7698" fmla="*/ 0 h 1734757"/>
              <a:gd name="connsiteX24-7699" fmla="*/ 248669 w 8477199"/>
              <a:gd name="connsiteY24-7700" fmla="*/ 55572 h 1734757"/>
              <a:gd name="connsiteX25-7701" fmla="*/ 307460 w 8477199"/>
              <a:gd name="connsiteY25-7702" fmla="*/ 1000075 h 1734757"/>
              <a:gd name="connsiteX26-7703" fmla="*/ 3216727 w 8477199"/>
              <a:gd name="connsiteY26-7704" fmla="*/ 923472 h 1734757"/>
              <a:gd name="connsiteX27-7705" fmla="*/ 4271282 w 8477199"/>
              <a:gd name="connsiteY27-7706" fmla="*/ 872053 h 1734757"/>
              <a:gd name="connsiteX28-7707" fmla="*/ 4534135 w 8477199"/>
              <a:gd name="connsiteY28-7708" fmla="*/ 1303743 h 1734757"/>
              <a:gd name="connsiteX29-7709" fmla="*/ 4824736 w 8477199"/>
              <a:gd name="connsiteY29-7710" fmla="*/ 1596007 h 1734757"/>
              <a:gd name="connsiteX30-7711" fmla="*/ 5803572 w 8477199"/>
              <a:gd name="connsiteY30-7712" fmla="*/ 744571 h 1734757"/>
              <a:gd name="connsiteX31-7713" fmla="*/ 6697195 w 8477199"/>
              <a:gd name="connsiteY31-7714" fmla="*/ 214691 h 1734757"/>
              <a:gd name="connsiteX0-7715" fmla="*/ 6697195 w 8477199"/>
              <a:gd name="connsiteY0-7716" fmla="*/ 214691 h 1734757"/>
              <a:gd name="connsiteX1-7717" fmla="*/ 6709662 w 8477199"/>
              <a:gd name="connsiteY1-7718" fmla="*/ 214691 h 1734757"/>
              <a:gd name="connsiteX2-7719" fmla="*/ 7145860 w 8477199"/>
              <a:gd name="connsiteY2-7720" fmla="*/ 789985 h 1734757"/>
              <a:gd name="connsiteX3-7721" fmla="*/ 7305314 w 8477199"/>
              <a:gd name="connsiteY3-7722" fmla="*/ 1114171 h 1734757"/>
              <a:gd name="connsiteX4-7723" fmla="*/ 8432561 w 8477199"/>
              <a:gd name="connsiteY4-7724" fmla="*/ 880513 h 1734757"/>
              <a:gd name="connsiteX5-7725" fmla="*/ 8477199 w 8477199"/>
              <a:gd name="connsiteY5-7726" fmla="*/ 929103 h 1734757"/>
              <a:gd name="connsiteX6-7727" fmla="*/ 7295156 w 8477199"/>
              <a:gd name="connsiteY6-7728" fmla="*/ 1173736 h 1734757"/>
              <a:gd name="connsiteX7-7729" fmla="*/ 7106764 w 8477199"/>
              <a:gd name="connsiteY7-7730" fmla="*/ 814498 h 1734757"/>
              <a:gd name="connsiteX8-7731" fmla="*/ 6708739 w 8477199"/>
              <a:gd name="connsiteY8-7732" fmla="*/ 275180 h 1734757"/>
              <a:gd name="connsiteX9-7733" fmla="*/ 6697657 w 8477199"/>
              <a:gd name="connsiteY9-7734" fmla="*/ 275180 h 1734757"/>
              <a:gd name="connsiteX10-7735" fmla="*/ 5808796 w 8477199"/>
              <a:gd name="connsiteY10-7736" fmla="*/ 855594 h 1734757"/>
              <a:gd name="connsiteX11-7737" fmla="*/ 5680431 w 8477199"/>
              <a:gd name="connsiteY11-7738" fmla="*/ 987191 h 1734757"/>
              <a:gd name="connsiteX12-7739" fmla="*/ 5510509 w 8477199"/>
              <a:gd name="connsiteY12-7740" fmla="*/ 1166348 h 1734757"/>
              <a:gd name="connsiteX13-7741" fmla="*/ 5121257 w 8477199"/>
              <a:gd name="connsiteY13-7742" fmla="*/ 1556985 h 1734757"/>
              <a:gd name="connsiteX14-7743" fmla="*/ 4763866 w 8477199"/>
              <a:gd name="connsiteY14-7744" fmla="*/ 1734757 h 1734757"/>
              <a:gd name="connsiteX15-7745" fmla="*/ 4720924 w 8477199"/>
              <a:gd name="connsiteY15-7746" fmla="*/ 1730601 h 1734757"/>
              <a:gd name="connsiteX16-7747" fmla="*/ 4489128 w 8477199"/>
              <a:gd name="connsiteY16-7748" fmla="*/ 1387063 h 1734757"/>
              <a:gd name="connsiteX17-7749" fmla="*/ 4263335 w 8477199"/>
              <a:gd name="connsiteY17-7750" fmla="*/ 977494 h 1734757"/>
              <a:gd name="connsiteX18-7751" fmla="*/ 3440333 w 8477199"/>
              <a:gd name="connsiteY18-7752" fmla="*/ 1010362 h 1734757"/>
              <a:gd name="connsiteX19-7753" fmla="*/ 2222804 w 8477199"/>
              <a:gd name="connsiteY19-7754" fmla="*/ 1311196 h 1734757"/>
              <a:gd name="connsiteX20-7755" fmla="*/ 1093370 w 8477199"/>
              <a:gd name="connsiteY20-7756" fmla="*/ 1317325 h 1734757"/>
              <a:gd name="connsiteX21-7757" fmla="*/ 116247 w 8477199"/>
              <a:gd name="connsiteY21-7758" fmla="*/ 971172 h 1734757"/>
              <a:gd name="connsiteX22-7759" fmla="*/ 9979 w 8477199"/>
              <a:gd name="connsiteY22-7760" fmla="*/ 496270 h 1734757"/>
              <a:gd name="connsiteX23-7761" fmla="*/ 174672 w 8477199"/>
              <a:gd name="connsiteY23-7762" fmla="*/ 0 h 1734757"/>
              <a:gd name="connsiteX24-7763" fmla="*/ 248669 w 8477199"/>
              <a:gd name="connsiteY24-7764" fmla="*/ 55572 h 1734757"/>
              <a:gd name="connsiteX25-7765" fmla="*/ 307460 w 8477199"/>
              <a:gd name="connsiteY25-7766" fmla="*/ 1000075 h 1734757"/>
              <a:gd name="connsiteX26-7767" fmla="*/ 3216727 w 8477199"/>
              <a:gd name="connsiteY26-7768" fmla="*/ 923472 h 1734757"/>
              <a:gd name="connsiteX27-7769" fmla="*/ 4271282 w 8477199"/>
              <a:gd name="connsiteY27-7770" fmla="*/ 872053 h 1734757"/>
              <a:gd name="connsiteX28-7771" fmla="*/ 4534135 w 8477199"/>
              <a:gd name="connsiteY28-7772" fmla="*/ 1303743 h 1734757"/>
              <a:gd name="connsiteX29-7773" fmla="*/ 4824736 w 8477199"/>
              <a:gd name="connsiteY29-7774" fmla="*/ 1596007 h 1734757"/>
              <a:gd name="connsiteX30-7775" fmla="*/ 5803572 w 8477199"/>
              <a:gd name="connsiteY30-7776" fmla="*/ 744571 h 1734757"/>
              <a:gd name="connsiteX31-7777" fmla="*/ 6697195 w 8477199"/>
              <a:gd name="connsiteY31-7778" fmla="*/ 214691 h 1734757"/>
              <a:gd name="connsiteX0-7779" fmla="*/ 6697195 w 8477199"/>
              <a:gd name="connsiteY0-7780" fmla="*/ 214691 h 1734757"/>
              <a:gd name="connsiteX1-7781" fmla="*/ 6709662 w 8477199"/>
              <a:gd name="connsiteY1-7782" fmla="*/ 214691 h 1734757"/>
              <a:gd name="connsiteX2-7783" fmla="*/ 7145860 w 8477199"/>
              <a:gd name="connsiteY2-7784" fmla="*/ 789985 h 1734757"/>
              <a:gd name="connsiteX3-7785" fmla="*/ 7305314 w 8477199"/>
              <a:gd name="connsiteY3-7786" fmla="*/ 1114171 h 1734757"/>
              <a:gd name="connsiteX4-7787" fmla="*/ 8432561 w 8477199"/>
              <a:gd name="connsiteY4-7788" fmla="*/ 880513 h 1734757"/>
              <a:gd name="connsiteX5-7789" fmla="*/ 8477199 w 8477199"/>
              <a:gd name="connsiteY5-7790" fmla="*/ 929103 h 1734757"/>
              <a:gd name="connsiteX6-7791" fmla="*/ 7295156 w 8477199"/>
              <a:gd name="connsiteY6-7792" fmla="*/ 1173736 h 1734757"/>
              <a:gd name="connsiteX7-7793" fmla="*/ 7106764 w 8477199"/>
              <a:gd name="connsiteY7-7794" fmla="*/ 814498 h 1734757"/>
              <a:gd name="connsiteX8-7795" fmla="*/ 6708739 w 8477199"/>
              <a:gd name="connsiteY8-7796" fmla="*/ 275180 h 1734757"/>
              <a:gd name="connsiteX9-7797" fmla="*/ 6697657 w 8477199"/>
              <a:gd name="connsiteY9-7798" fmla="*/ 275180 h 1734757"/>
              <a:gd name="connsiteX10-7799" fmla="*/ 5808796 w 8477199"/>
              <a:gd name="connsiteY10-7800" fmla="*/ 855594 h 1734757"/>
              <a:gd name="connsiteX11-7801" fmla="*/ 5680431 w 8477199"/>
              <a:gd name="connsiteY11-7802" fmla="*/ 987191 h 1734757"/>
              <a:gd name="connsiteX12-7803" fmla="*/ 5510509 w 8477199"/>
              <a:gd name="connsiteY12-7804" fmla="*/ 1166348 h 1734757"/>
              <a:gd name="connsiteX13-7805" fmla="*/ 5121257 w 8477199"/>
              <a:gd name="connsiteY13-7806" fmla="*/ 1556985 h 1734757"/>
              <a:gd name="connsiteX14-7807" fmla="*/ 4763866 w 8477199"/>
              <a:gd name="connsiteY14-7808" fmla="*/ 1734757 h 1734757"/>
              <a:gd name="connsiteX15-7809" fmla="*/ 4720924 w 8477199"/>
              <a:gd name="connsiteY15-7810" fmla="*/ 1730601 h 1734757"/>
              <a:gd name="connsiteX16-7811" fmla="*/ 4489128 w 8477199"/>
              <a:gd name="connsiteY16-7812" fmla="*/ 1387063 h 1734757"/>
              <a:gd name="connsiteX17-7813" fmla="*/ 4263335 w 8477199"/>
              <a:gd name="connsiteY17-7814" fmla="*/ 977494 h 1734757"/>
              <a:gd name="connsiteX18-7815" fmla="*/ 3440333 w 8477199"/>
              <a:gd name="connsiteY18-7816" fmla="*/ 1010362 h 1734757"/>
              <a:gd name="connsiteX19-7817" fmla="*/ 2222804 w 8477199"/>
              <a:gd name="connsiteY19-7818" fmla="*/ 1311196 h 1734757"/>
              <a:gd name="connsiteX20-7819" fmla="*/ 116247 w 8477199"/>
              <a:gd name="connsiteY20-7820" fmla="*/ 971172 h 1734757"/>
              <a:gd name="connsiteX21-7821" fmla="*/ 9979 w 8477199"/>
              <a:gd name="connsiteY21-7822" fmla="*/ 496270 h 1734757"/>
              <a:gd name="connsiteX22-7823" fmla="*/ 174672 w 8477199"/>
              <a:gd name="connsiteY22-7824" fmla="*/ 0 h 1734757"/>
              <a:gd name="connsiteX23-7825" fmla="*/ 248669 w 8477199"/>
              <a:gd name="connsiteY23-7826" fmla="*/ 55572 h 1734757"/>
              <a:gd name="connsiteX24-7827" fmla="*/ 307460 w 8477199"/>
              <a:gd name="connsiteY24-7828" fmla="*/ 1000075 h 1734757"/>
              <a:gd name="connsiteX25-7829" fmla="*/ 3216727 w 8477199"/>
              <a:gd name="connsiteY25-7830" fmla="*/ 923472 h 1734757"/>
              <a:gd name="connsiteX26-7831" fmla="*/ 4271282 w 8477199"/>
              <a:gd name="connsiteY26-7832" fmla="*/ 872053 h 1734757"/>
              <a:gd name="connsiteX27-7833" fmla="*/ 4534135 w 8477199"/>
              <a:gd name="connsiteY27-7834" fmla="*/ 1303743 h 1734757"/>
              <a:gd name="connsiteX28-7835" fmla="*/ 4824736 w 8477199"/>
              <a:gd name="connsiteY28-7836" fmla="*/ 1596007 h 1734757"/>
              <a:gd name="connsiteX29-7837" fmla="*/ 5803572 w 8477199"/>
              <a:gd name="connsiteY29-7838" fmla="*/ 744571 h 1734757"/>
              <a:gd name="connsiteX30-7839" fmla="*/ 6697195 w 8477199"/>
              <a:gd name="connsiteY30-7840" fmla="*/ 214691 h 1734757"/>
              <a:gd name="connsiteX0-7841" fmla="*/ 6697195 w 8477199"/>
              <a:gd name="connsiteY0-7842" fmla="*/ 214691 h 1734757"/>
              <a:gd name="connsiteX1-7843" fmla="*/ 6709662 w 8477199"/>
              <a:gd name="connsiteY1-7844" fmla="*/ 214691 h 1734757"/>
              <a:gd name="connsiteX2-7845" fmla="*/ 7145860 w 8477199"/>
              <a:gd name="connsiteY2-7846" fmla="*/ 789985 h 1734757"/>
              <a:gd name="connsiteX3-7847" fmla="*/ 7305314 w 8477199"/>
              <a:gd name="connsiteY3-7848" fmla="*/ 1114171 h 1734757"/>
              <a:gd name="connsiteX4-7849" fmla="*/ 8432561 w 8477199"/>
              <a:gd name="connsiteY4-7850" fmla="*/ 880513 h 1734757"/>
              <a:gd name="connsiteX5-7851" fmla="*/ 8477199 w 8477199"/>
              <a:gd name="connsiteY5-7852" fmla="*/ 929103 h 1734757"/>
              <a:gd name="connsiteX6-7853" fmla="*/ 7295156 w 8477199"/>
              <a:gd name="connsiteY6-7854" fmla="*/ 1173736 h 1734757"/>
              <a:gd name="connsiteX7-7855" fmla="*/ 7106764 w 8477199"/>
              <a:gd name="connsiteY7-7856" fmla="*/ 814498 h 1734757"/>
              <a:gd name="connsiteX8-7857" fmla="*/ 6708739 w 8477199"/>
              <a:gd name="connsiteY8-7858" fmla="*/ 275180 h 1734757"/>
              <a:gd name="connsiteX9-7859" fmla="*/ 6697657 w 8477199"/>
              <a:gd name="connsiteY9-7860" fmla="*/ 275180 h 1734757"/>
              <a:gd name="connsiteX10-7861" fmla="*/ 5808796 w 8477199"/>
              <a:gd name="connsiteY10-7862" fmla="*/ 855594 h 1734757"/>
              <a:gd name="connsiteX11-7863" fmla="*/ 5680431 w 8477199"/>
              <a:gd name="connsiteY11-7864" fmla="*/ 987191 h 1734757"/>
              <a:gd name="connsiteX12-7865" fmla="*/ 5510509 w 8477199"/>
              <a:gd name="connsiteY12-7866" fmla="*/ 1166348 h 1734757"/>
              <a:gd name="connsiteX13-7867" fmla="*/ 5121257 w 8477199"/>
              <a:gd name="connsiteY13-7868" fmla="*/ 1556985 h 1734757"/>
              <a:gd name="connsiteX14-7869" fmla="*/ 4763866 w 8477199"/>
              <a:gd name="connsiteY14-7870" fmla="*/ 1734757 h 1734757"/>
              <a:gd name="connsiteX15-7871" fmla="*/ 4720924 w 8477199"/>
              <a:gd name="connsiteY15-7872" fmla="*/ 1730601 h 1734757"/>
              <a:gd name="connsiteX16-7873" fmla="*/ 4489128 w 8477199"/>
              <a:gd name="connsiteY16-7874" fmla="*/ 1387063 h 1734757"/>
              <a:gd name="connsiteX17-7875" fmla="*/ 4263335 w 8477199"/>
              <a:gd name="connsiteY17-7876" fmla="*/ 977494 h 1734757"/>
              <a:gd name="connsiteX18-7877" fmla="*/ 3440333 w 8477199"/>
              <a:gd name="connsiteY18-7878" fmla="*/ 1010362 h 1734757"/>
              <a:gd name="connsiteX19-7879" fmla="*/ 2222804 w 8477199"/>
              <a:gd name="connsiteY19-7880" fmla="*/ 1311196 h 1734757"/>
              <a:gd name="connsiteX20-7881" fmla="*/ 116247 w 8477199"/>
              <a:gd name="connsiteY20-7882" fmla="*/ 971172 h 1734757"/>
              <a:gd name="connsiteX21-7883" fmla="*/ 9979 w 8477199"/>
              <a:gd name="connsiteY21-7884" fmla="*/ 496270 h 1734757"/>
              <a:gd name="connsiteX22-7885" fmla="*/ 174672 w 8477199"/>
              <a:gd name="connsiteY22-7886" fmla="*/ 0 h 1734757"/>
              <a:gd name="connsiteX23-7887" fmla="*/ 248669 w 8477199"/>
              <a:gd name="connsiteY23-7888" fmla="*/ 55572 h 1734757"/>
              <a:gd name="connsiteX24-7889" fmla="*/ 307460 w 8477199"/>
              <a:gd name="connsiteY24-7890" fmla="*/ 1000075 h 1734757"/>
              <a:gd name="connsiteX25-7891" fmla="*/ 3216727 w 8477199"/>
              <a:gd name="connsiteY25-7892" fmla="*/ 923472 h 1734757"/>
              <a:gd name="connsiteX26-7893" fmla="*/ 4271282 w 8477199"/>
              <a:gd name="connsiteY26-7894" fmla="*/ 872053 h 1734757"/>
              <a:gd name="connsiteX27-7895" fmla="*/ 4534135 w 8477199"/>
              <a:gd name="connsiteY27-7896" fmla="*/ 1303743 h 1734757"/>
              <a:gd name="connsiteX28-7897" fmla="*/ 4824736 w 8477199"/>
              <a:gd name="connsiteY28-7898" fmla="*/ 1596007 h 1734757"/>
              <a:gd name="connsiteX29-7899" fmla="*/ 5803572 w 8477199"/>
              <a:gd name="connsiteY29-7900" fmla="*/ 744571 h 1734757"/>
              <a:gd name="connsiteX30-7901" fmla="*/ 6697195 w 8477199"/>
              <a:gd name="connsiteY30-7902" fmla="*/ 214691 h 1734757"/>
              <a:gd name="connsiteX0-7903" fmla="*/ 6697195 w 8477199"/>
              <a:gd name="connsiteY0-7904" fmla="*/ 214691 h 1734757"/>
              <a:gd name="connsiteX1-7905" fmla="*/ 6709662 w 8477199"/>
              <a:gd name="connsiteY1-7906" fmla="*/ 214691 h 1734757"/>
              <a:gd name="connsiteX2-7907" fmla="*/ 7145860 w 8477199"/>
              <a:gd name="connsiteY2-7908" fmla="*/ 789985 h 1734757"/>
              <a:gd name="connsiteX3-7909" fmla="*/ 7305314 w 8477199"/>
              <a:gd name="connsiteY3-7910" fmla="*/ 1114171 h 1734757"/>
              <a:gd name="connsiteX4-7911" fmla="*/ 8432561 w 8477199"/>
              <a:gd name="connsiteY4-7912" fmla="*/ 880513 h 1734757"/>
              <a:gd name="connsiteX5-7913" fmla="*/ 8477199 w 8477199"/>
              <a:gd name="connsiteY5-7914" fmla="*/ 929103 h 1734757"/>
              <a:gd name="connsiteX6-7915" fmla="*/ 7295156 w 8477199"/>
              <a:gd name="connsiteY6-7916" fmla="*/ 1173736 h 1734757"/>
              <a:gd name="connsiteX7-7917" fmla="*/ 7106764 w 8477199"/>
              <a:gd name="connsiteY7-7918" fmla="*/ 814498 h 1734757"/>
              <a:gd name="connsiteX8-7919" fmla="*/ 6708739 w 8477199"/>
              <a:gd name="connsiteY8-7920" fmla="*/ 275180 h 1734757"/>
              <a:gd name="connsiteX9-7921" fmla="*/ 6697657 w 8477199"/>
              <a:gd name="connsiteY9-7922" fmla="*/ 275180 h 1734757"/>
              <a:gd name="connsiteX10-7923" fmla="*/ 5808796 w 8477199"/>
              <a:gd name="connsiteY10-7924" fmla="*/ 855594 h 1734757"/>
              <a:gd name="connsiteX11-7925" fmla="*/ 5680431 w 8477199"/>
              <a:gd name="connsiteY11-7926" fmla="*/ 987191 h 1734757"/>
              <a:gd name="connsiteX12-7927" fmla="*/ 5510509 w 8477199"/>
              <a:gd name="connsiteY12-7928" fmla="*/ 1166348 h 1734757"/>
              <a:gd name="connsiteX13-7929" fmla="*/ 5121257 w 8477199"/>
              <a:gd name="connsiteY13-7930" fmla="*/ 1556985 h 1734757"/>
              <a:gd name="connsiteX14-7931" fmla="*/ 4763866 w 8477199"/>
              <a:gd name="connsiteY14-7932" fmla="*/ 1734757 h 1734757"/>
              <a:gd name="connsiteX15-7933" fmla="*/ 4720924 w 8477199"/>
              <a:gd name="connsiteY15-7934" fmla="*/ 1730601 h 1734757"/>
              <a:gd name="connsiteX16-7935" fmla="*/ 4489128 w 8477199"/>
              <a:gd name="connsiteY16-7936" fmla="*/ 1387063 h 1734757"/>
              <a:gd name="connsiteX17-7937" fmla="*/ 4263335 w 8477199"/>
              <a:gd name="connsiteY17-7938" fmla="*/ 977494 h 1734757"/>
              <a:gd name="connsiteX18-7939" fmla="*/ 3440333 w 8477199"/>
              <a:gd name="connsiteY18-7940" fmla="*/ 1010362 h 1734757"/>
              <a:gd name="connsiteX19-7941" fmla="*/ 2222804 w 8477199"/>
              <a:gd name="connsiteY19-7942" fmla="*/ 1311196 h 1734757"/>
              <a:gd name="connsiteX20-7943" fmla="*/ 116247 w 8477199"/>
              <a:gd name="connsiteY20-7944" fmla="*/ 971172 h 1734757"/>
              <a:gd name="connsiteX21-7945" fmla="*/ 9979 w 8477199"/>
              <a:gd name="connsiteY21-7946" fmla="*/ 496270 h 1734757"/>
              <a:gd name="connsiteX22-7947" fmla="*/ 174672 w 8477199"/>
              <a:gd name="connsiteY22-7948" fmla="*/ 0 h 1734757"/>
              <a:gd name="connsiteX23-7949" fmla="*/ 248669 w 8477199"/>
              <a:gd name="connsiteY23-7950" fmla="*/ 55572 h 1734757"/>
              <a:gd name="connsiteX24-7951" fmla="*/ 307460 w 8477199"/>
              <a:gd name="connsiteY24-7952" fmla="*/ 1000075 h 1734757"/>
              <a:gd name="connsiteX25-7953" fmla="*/ 3216727 w 8477199"/>
              <a:gd name="connsiteY25-7954" fmla="*/ 923472 h 1734757"/>
              <a:gd name="connsiteX26-7955" fmla="*/ 4271282 w 8477199"/>
              <a:gd name="connsiteY26-7956" fmla="*/ 872053 h 1734757"/>
              <a:gd name="connsiteX27-7957" fmla="*/ 4534135 w 8477199"/>
              <a:gd name="connsiteY27-7958" fmla="*/ 1303743 h 1734757"/>
              <a:gd name="connsiteX28-7959" fmla="*/ 4824736 w 8477199"/>
              <a:gd name="connsiteY28-7960" fmla="*/ 1596007 h 1734757"/>
              <a:gd name="connsiteX29-7961" fmla="*/ 5803572 w 8477199"/>
              <a:gd name="connsiteY29-7962" fmla="*/ 744571 h 1734757"/>
              <a:gd name="connsiteX30-7963" fmla="*/ 6697195 w 8477199"/>
              <a:gd name="connsiteY30-7964" fmla="*/ 214691 h 1734757"/>
              <a:gd name="connsiteX0-7965" fmla="*/ 6697195 w 8477199"/>
              <a:gd name="connsiteY0-7966" fmla="*/ 214691 h 1734757"/>
              <a:gd name="connsiteX1-7967" fmla="*/ 6709662 w 8477199"/>
              <a:gd name="connsiteY1-7968" fmla="*/ 214691 h 1734757"/>
              <a:gd name="connsiteX2-7969" fmla="*/ 7145860 w 8477199"/>
              <a:gd name="connsiteY2-7970" fmla="*/ 789985 h 1734757"/>
              <a:gd name="connsiteX3-7971" fmla="*/ 7305314 w 8477199"/>
              <a:gd name="connsiteY3-7972" fmla="*/ 1114171 h 1734757"/>
              <a:gd name="connsiteX4-7973" fmla="*/ 8432561 w 8477199"/>
              <a:gd name="connsiteY4-7974" fmla="*/ 880513 h 1734757"/>
              <a:gd name="connsiteX5-7975" fmla="*/ 8477199 w 8477199"/>
              <a:gd name="connsiteY5-7976" fmla="*/ 929103 h 1734757"/>
              <a:gd name="connsiteX6-7977" fmla="*/ 7295156 w 8477199"/>
              <a:gd name="connsiteY6-7978" fmla="*/ 1173736 h 1734757"/>
              <a:gd name="connsiteX7-7979" fmla="*/ 7106764 w 8477199"/>
              <a:gd name="connsiteY7-7980" fmla="*/ 814498 h 1734757"/>
              <a:gd name="connsiteX8-7981" fmla="*/ 6708739 w 8477199"/>
              <a:gd name="connsiteY8-7982" fmla="*/ 275180 h 1734757"/>
              <a:gd name="connsiteX9-7983" fmla="*/ 6697657 w 8477199"/>
              <a:gd name="connsiteY9-7984" fmla="*/ 275180 h 1734757"/>
              <a:gd name="connsiteX10-7985" fmla="*/ 5808796 w 8477199"/>
              <a:gd name="connsiteY10-7986" fmla="*/ 855594 h 1734757"/>
              <a:gd name="connsiteX11-7987" fmla="*/ 5680431 w 8477199"/>
              <a:gd name="connsiteY11-7988" fmla="*/ 987191 h 1734757"/>
              <a:gd name="connsiteX12-7989" fmla="*/ 5510509 w 8477199"/>
              <a:gd name="connsiteY12-7990" fmla="*/ 1166348 h 1734757"/>
              <a:gd name="connsiteX13-7991" fmla="*/ 5121257 w 8477199"/>
              <a:gd name="connsiteY13-7992" fmla="*/ 1556985 h 1734757"/>
              <a:gd name="connsiteX14-7993" fmla="*/ 4763866 w 8477199"/>
              <a:gd name="connsiteY14-7994" fmla="*/ 1734757 h 1734757"/>
              <a:gd name="connsiteX15-7995" fmla="*/ 4720924 w 8477199"/>
              <a:gd name="connsiteY15-7996" fmla="*/ 1730601 h 1734757"/>
              <a:gd name="connsiteX16-7997" fmla="*/ 4489128 w 8477199"/>
              <a:gd name="connsiteY16-7998" fmla="*/ 1387063 h 1734757"/>
              <a:gd name="connsiteX17-7999" fmla="*/ 4263335 w 8477199"/>
              <a:gd name="connsiteY17-8000" fmla="*/ 977494 h 1734757"/>
              <a:gd name="connsiteX18-8001" fmla="*/ 3440333 w 8477199"/>
              <a:gd name="connsiteY18-8002" fmla="*/ 1010362 h 1734757"/>
              <a:gd name="connsiteX19-8003" fmla="*/ 2222804 w 8477199"/>
              <a:gd name="connsiteY19-8004" fmla="*/ 1311196 h 1734757"/>
              <a:gd name="connsiteX20-8005" fmla="*/ 116247 w 8477199"/>
              <a:gd name="connsiteY20-8006" fmla="*/ 971172 h 1734757"/>
              <a:gd name="connsiteX21-8007" fmla="*/ 9979 w 8477199"/>
              <a:gd name="connsiteY21-8008" fmla="*/ 496270 h 1734757"/>
              <a:gd name="connsiteX22-8009" fmla="*/ 174672 w 8477199"/>
              <a:gd name="connsiteY22-8010" fmla="*/ 0 h 1734757"/>
              <a:gd name="connsiteX23-8011" fmla="*/ 248669 w 8477199"/>
              <a:gd name="connsiteY23-8012" fmla="*/ 55572 h 1734757"/>
              <a:gd name="connsiteX24-8013" fmla="*/ 307460 w 8477199"/>
              <a:gd name="connsiteY24-8014" fmla="*/ 1000075 h 1734757"/>
              <a:gd name="connsiteX25-8015" fmla="*/ 3216727 w 8477199"/>
              <a:gd name="connsiteY25-8016" fmla="*/ 923472 h 1734757"/>
              <a:gd name="connsiteX26-8017" fmla="*/ 4271282 w 8477199"/>
              <a:gd name="connsiteY26-8018" fmla="*/ 872053 h 1734757"/>
              <a:gd name="connsiteX27-8019" fmla="*/ 4534135 w 8477199"/>
              <a:gd name="connsiteY27-8020" fmla="*/ 1303743 h 1734757"/>
              <a:gd name="connsiteX28-8021" fmla="*/ 4824736 w 8477199"/>
              <a:gd name="connsiteY28-8022" fmla="*/ 1596007 h 1734757"/>
              <a:gd name="connsiteX29-8023" fmla="*/ 5803572 w 8477199"/>
              <a:gd name="connsiteY29-8024" fmla="*/ 744571 h 1734757"/>
              <a:gd name="connsiteX30-8025" fmla="*/ 6697195 w 8477199"/>
              <a:gd name="connsiteY30-8026" fmla="*/ 214691 h 1734757"/>
              <a:gd name="connsiteX0-8027" fmla="*/ 6697195 w 8477199"/>
              <a:gd name="connsiteY0-8028" fmla="*/ 214691 h 1734757"/>
              <a:gd name="connsiteX1-8029" fmla="*/ 6709662 w 8477199"/>
              <a:gd name="connsiteY1-8030" fmla="*/ 214691 h 1734757"/>
              <a:gd name="connsiteX2-8031" fmla="*/ 7145860 w 8477199"/>
              <a:gd name="connsiteY2-8032" fmla="*/ 789985 h 1734757"/>
              <a:gd name="connsiteX3-8033" fmla="*/ 7305314 w 8477199"/>
              <a:gd name="connsiteY3-8034" fmla="*/ 1114171 h 1734757"/>
              <a:gd name="connsiteX4-8035" fmla="*/ 8432561 w 8477199"/>
              <a:gd name="connsiteY4-8036" fmla="*/ 880513 h 1734757"/>
              <a:gd name="connsiteX5-8037" fmla="*/ 8477199 w 8477199"/>
              <a:gd name="connsiteY5-8038" fmla="*/ 929103 h 1734757"/>
              <a:gd name="connsiteX6-8039" fmla="*/ 7295156 w 8477199"/>
              <a:gd name="connsiteY6-8040" fmla="*/ 1173736 h 1734757"/>
              <a:gd name="connsiteX7-8041" fmla="*/ 7106764 w 8477199"/>
              <a:gd name="connsiteY7-8042" fmla="*/ 814498 h 1734757"/>
              <a:gd name="connsiteX8-8043" fmla="*/ 6708739 w 8477199"/>
              <a:gd name="connsiteY8-8044" fmla="*/ 275180 h 1734757"/>
              <a:gd name="connsiteX9-8045" fmla="*/ 6697657 w 8477199"/>
              <a:gd name="connsiteY9-8046" fmla="*/ 275180 h 1734757"/>
              <a:gd name="connsiteX10-8047" fmla="*/ 5808796 w 8477199"/>
              <a:gd name="connsiteY10-8048" fmla="*/ 855594 h 1734757"/>
              <a:gd name="connsiteX11-8049" fmla="*/ 5680431 w 8477199"/>
              <a:gd name="connsiteY11-8050" fmla="*/ 987191 h 1734757"/>
              <a:gd name="connsiteX12-8051" fmla="*/ 5510509 w 8477199"/>
              <a:gd name="connsiteY12-8052" fmla="*/ 1166348 h 1734757"/>
              <a:gd name="connsiteX13-8053" fmla="*/ 5121257 w 8477199"/>
              <a:gd name="connsiteY13-8054" fmla="*/ 1556985 h 1734757"/>
              <a:gd name="connsiteX14-8055" fmla="*/ 4763866 w 8477199"/>
              <a:gd name="connsiteY14-8056" fmla="*/ 1734757 h 1734757"/>
              <a:gd name="connsiteX15-8057" fmla="*/ 4720924 w 8477199"/>
              <a:gd name="connsiteY15-8058" fmla="*/ 1730601 h 1734757"/>
              <a:gd name="connsiteX16-8059" fmla="*/ 4489128 w 8477199"/>
              <a:gd name="connsiteY16-8060" fmla="*/ 1387063 h 1734757"/>
              <a:gd name="connsiteX17-8061" fmla="*/ 4263335 w 8477199"/>
              <a:gd name="connsiteY17-8062" fmla="*/ 977494 h 1734757"/>
              <a:gd name="connsiteX18-8063" fmla="*/ 3440333 w 8477199"/>
              <a:gd name="connsiteY18-8064" fmla="*/ 1010362 h 1734757"/>
              <a:gd name="connsiteX19-8065" fmla="*/ 2222804 w 8477199"/>
              <a:gd name="connsiteY19-8066" fmla="*/ 1311196 h 1734757"/>
              <a:gd name="connsiteX20-8067" fmla="*/ 116247 w 8477199"/>
              <a:gd name="connsiteY20-8068" fmla="*/ 971172 h 1734757"/>
              <a:gd name="connsiteX21-8069" fmla="*/ 9979 w 8477199"/>
              <a:gd name="connsiteY21-8070" fmla="*/ 496270 h 1734757"/>
              <a:gd name="connsiteX22-8071" fmla="*/ 174672 w 8477199"/>
              <a:gd name="connsiteY22-8072" fmla="*/ 0 h 1734757"/>
              <a:gd name="connsiteX23-8073" fmla="*/ 248669 w 8477199"/>
              <a:gd name="connsiteY23-8074" fmla="*/ 55572 h 1734757"/>
              <a:gd name="connsiteX24-8075" fmla="*/ 307460 w 8477199"/>
              <a:gd name="connsiteY24-8076" fmla="*/ 1000075 h 1734757"/>
              <a:gd name="connsiteX25-8077" fmla="*/ 3216727 w 8477199"/>
              <a:gd name="connsiteY25-8078" fmla="*/ 923472 h 1734757"/>
              <a:gd name="connsiteX26-8079" fmla="*/ 4271282 w 8477199"/>
              <a:gd name="connsiteY26-8080" fmla="*/ 872053 h 1734757"/>
              <a:gd name="connsiteX27-8081" fmla="*/ 4534135 w 8477199"/>
              <a:gd name="connsiteY27-8082" fmla="*/ 1303743 h 1734757"/>
              <a:gd name="connsiteX28-8083" fmla="*/ 4824736 w 8477199"/>
              <a:gd name="connsiteY28-8084" fmla="*/ 1596007 h 1734757"/>
              <a:gd name="connsiteX29-8085" fmla="*/ 5803572 w 8477199"/>
              <a:gd name="connsiteY29-8086" fmla="*/ 744571 h 1734757"/>
              <a:gd name="connsiteX30-8087" fmla="*/ 6697195 w 8477199"/>
              <a:gd name="connsiteY30-8088" fmla="*/ 214691 h 1734757"/>
              <a:gd name="connsiteX0-8089" fmla="*/ 6697195 w 8477199"/>
              <a:gd name="connsiteY0-8090" fmla="*/ 214691 h 1734757"/>
              <a:gd name="connsiteX1-8091" fmla="*/ 6709662 w 8477199"/>
              <a:gd name="connsiteY1-8092" fmla="*/ 214691 h 1734757"/>
              <a:gd name="connsiteX2-8093" fmla="*/ 7145860 w 8477199"/>
              <a:gd name="connsiteY2-8094" fmla="*/ 789985 h 1734757"/>
              <a:gd name="connsiteX3-8095" fmla="*/ 7305314 w 8477199"/>
              <a:gd name="connsiteY3-8096" fmla="*/ 1114171 h 1734757"/>
              <a:gd name="connsiteX4-8097" fmla="*/ 8432561 w 8477199"/>
              <a:gd name="connsiteY4-8098" fmla="*/ 880513 h 1734757"/>
              <a:gd name="connsiteX5-8099" fmla="*/ 8477199 w 8477199"/>
              <a:gd name="connsiteY5-8100" fmla="*/ 929103 h 1734757"/>
              <a:gd name="connsiteX6-8101" fmla="*/ 7295156 w 8477199"/>
              <a:gd name="connsiteY6-8102" fmla="*/ 1173736 h 1734757"/>
              <a:gd name="connsiteX7-8103" fmla="*/ 7106764 w 8477199"/>
              <a:gd name="connsiteY7-8104" fmla="*/ 814498 h 1734757"/>
              <a:gd name="connsiteX8-8105" fmla="*/ 6708739 w 8477199"/>
              <a:gd name="connsiteY8-8106" fmla="*/ 275180 h 1734757"/>
              <a:gd name="connsiteX9-8107" fmla="*/ 6697657 w 8477199"/>
              <a:gd name="connsiteY9-8108" fmla="*/ 275180 h 1734757"/>
              <a:gd name="connsiteX10-8109" fmla="*/ 5808796 w 8477199"/>
              <a:gd name="connsiteY10-8110" fmla="*/ 855594 h 1734757"/>
              <a:gd name="connsiteX11-8111" fmla="*/ 5680431 w 8477199"/>
              <a:gd name="connsiteY11-8112" fmla="*/ 987191 h 1734757"/>
              <a:gd name="connsiteX12-8113" fmla="*/ 5510509 w 8477199"/>
              <a:gd name="connsiteY12-8114" fmla="*/ 1166348 h 1734757"/>
              <a:gd name="connsiteX13-8115" fmla="*/ 5121257 w 8477199"/>
              <a:gd name="connsiteY13-8116" fmla="*/ 1556985 h 1734757"/>
              <a:gd name="connsiteX14-8117" fmla="*/ 4763866 w 8477199"/>
              <a:gd name="connsiteY14-8118" fmla="*/ 1734757 h 1734757"/>
              <a:gd name="connsiteX15-8119" fmla="*/ 4720924 w 8477199"/>
              <a:gd name="connsiteY15-8120" fmla="*/ 1730601 h 1734757"/>
              <a:gd name="connsiteX16-8121" fmla="*/ 4489128 w 8477199"/>
              <a:gd name="connsiteY16-8122" fmla="*/ 1387063 h 1734757"/>
              <a:gd name="connsiteX17-8123" fmla="*/ 4263335 w 8477199"/>
              <a:gd name="connsiteY17-8124" fmla="*/ 977494 h 1734757"/>
              <a:gd name="connsiteX18-8125" fmla="*/ 3440333 w 8477199"/>
              <a:gd name="connsiteY18-8126" fmla="*/ 1010362 h 1734757"/>
              <a:gd name="connsiteX19-8127" fmla="*/ 2222804 w 8477199"/>
              <a:gd name="connsiteY19-8128" fmla="*/ 1311196 h 1734757"/>
              <a:gd name="connsiteX20-8129" fmla="*/ 116247 w 8477199"/>
              <a:gd name="connsiteY20-8130" fmla="*/ 971172 h 1734757"/>
              <a:gd name="connsiteX21-8131" fmla="*/ 9979 w 8477199"/>
              <a:gd name="connsiteY21-8132" fmla="*/ 496270 h 1734757"/>
              <a:gd name="connsiteX22-8133" fmla="*/ 174672 w 8477199"/>
              <a:gd name="connsiteY22-8134" fmla="*/ 0 h 1734757"/>
              <a:gd name="connsiteX23-8135" fmla="*/ 248669 w 8477199"/>
              <a:gd name="connsiteY23-8136" fmla="*/ 55572 h 1734757"/>
              <a:gd name="connsiteX24-8137" fmla="*/ 307460 w 8477199"/>
              <a:gd name="connsiteY24-8138" fmla="*/ 1000075 h 1734757"/>
              <a:gd name="connsiteX25-8139" fmla="*/ 3216727 w 8477199"/>
              <a:gd name="connsiteY25-8140" fmla="*/ 923472 h 1734757"/>
              <a:gd name="connsiteX26-8141" fmla="*/ 4271282 w 8477199"/>
              <a:gd name="connsiteY26-8142" fmla="*/ 872053 h 1734757"/>
              <a:gd name="connsiteX27-8143" fmla="*/ 4534135 w 8477199"/>
              <a:gd name="connsiteY27-8144" fmla="*/ 1303743 h 1734757"/>
              <a:gd name="connsiteX28-8145" fmla="*/ 4824736 w 8477199"/>
              <a:gd name="connsiteY28-8146" fmla="*/ 1596007 h 1734757"/>
              <a:gd name="connsiteX29-8147" fmla="*/ 5803572 w 8477199"/>
              <a:gd name="connsiteY29-8148" fmla="*/ 744571 h 1734757"/>
              <a:gd name="connsiteX30-8149" fmla="*/ 6697195 w 8477199"/>
              <a:gd name="connsiteY30-8150" fmla="*/ 214691 h 1734757"/>
              <a:gd name="connsiteX0-8151" fmla="*/ 6697195 w 8477199"/>
              <a:gd name="connsiteY0-8152" fmla="*/ 214691 h 1734757"/>
              <a:gd name="connsiteX1-8153" fmla="*/ 6709662 w 8477199"/>
              <a:gd name="connsiteY1-8154" fmla="*/ 214691 h 1734757"/>
              <a:gd name="connsiteX2-8155" fmla="*/ 7145860 w 8477199"/>
              <a:gd name="connsiteY2-8156" fmla="*/ 789985 h 1734757"/>
              <a:gd name="connsiteX3-8157" fmla="*/ 7305314 w 8477199"/>
              <a:gd name="connsiteY3-8158" fmla="*/ 1114171 h 1734757"/>
              <a:gd name="connsiteX4-8159" fmla="*/ 8432561 w 8477199"/>
              <a:gd name="connsiteY4-8160" fmla="*/ 880513 h 1734757"/>
              <a:gd name="connsiteX5-8161" fmla="*/ 8477199 w 8477199"/>
              <a:gd name="connsiteY5-8162" fmla="*/ 929103 h 1734757"/>
              <a:gd name="connsiteX6-8163" fmla="*/ 7295156 w 8477199"/>
              <a:gd name="connsiteY6-8164" fmla="*/ 1173736 h 1734757"/>
              <a:gd name="connsiteX7-8165" fmla="*/ 7106764 w 8477199"/>
              <a:gd name="connsiteY7-8166" fmla="*/ 814498 h 1734757"/>
              <a:gd name="connsiteX8-8167" fmla="*/ 6708739 w 8477199"/>
              <a:gd name="connsiteY8-8168" fmla="*/ 275180 h 1734757"/>
              <a:gd name="connsiteX9-8169" fmla="*/ 6697657 w 8477199"/>
              <a:gd name="connsiteY9-8170" fmla="*/ 275180 h 1734757"/>
              <a:gd name="connsiteX10-8171" fmla="*/ 5808796 w 8477199"/>
              <a:gd name="connsiteY10-8172" fmla="*/ 855594 h 1734757"/>
              <a:gd name="connsiteX11-8173" fmla="*/ 5680431 w 8477199"/>
              <a:gd name="connsiteY11-8174" fmla="*/ 987191 h 1734757"/>
              <a:gd name="connsiteX12-8175" fmla="*/ 5510509 w 8477199"/>
              <a:gd name="connsiteY12-8176" fmla="*/ 1166348 h 1734757"/>
              <a:gd name="connsiteX13-8177" fmla="*/ 5121257 w 8477199"/>
              <a:gd name="connsiteY13-8178" fmla="*/ 1556985 h 1734757"/>
              <a:gd name="connsiteX14-8179" fmla="*/ 4763866 w 8477199"/>
              <a:gd name="connsiteY14-8180" fmla="*/ 1734757 h 1734757"/>
              <a:gd name="connsiteX15-8181" fmla="*/ 4720924 w 8477199"/>
              <a:gd name="connsiteY15-8182" fmla="*/ 1730601 h 1734757"/>
              <a:gd name="connsiteX16-8183" fmla="*/ 4489128 w 8477199"/>
              <a:gd name="connsiteY16-8184" fmla="*/ 1387063 h 1734757"/>
              <a:gd name="connsiteX17-8185" fmla="*/ 4263335 w 8477199"/>
              <a:gd name="connsiteY17-8186" fmla="*/ 977494 h 1734757"/>
              <a:gd name="connsiteX18-8187" fmla="*/ 3440333 w 8477199"/>
              <a:gd name="connsiteY18-8188" fmla="*/ 1010362 h 1734757"/>
              <a:gd name="connsiteX19-8189" fmla="*/ 2222804 w 8477199"/>
              <a:gd name="connsiteY19-8190" fmla="*/ 1311196 h 1734757"/>
              <a:gd name="connsiteX20-8191" fmla="*/ 116247 w 8477199"/>
              <a:gd name="connsiteY20-8192" fmla="*/ 971172 h 1734757"/>
              <a:gd name="connsiteX21-8193" fmla="*/ 9979 w 8477199"/>
              <a:gd name="connsiteY21-8194" fmla="*/ 496270 h 1734757"/>
              <a:gd name="connsiteX22-8195" fmla="*/ 174672 w 8477199"/>
              <a:gd name="connsiteY22-8196" fmla="*/ 0 h 1734757"/>
              <a:gd name="connsiteX23-8197" fmla="*/ 248669 w 8477199"/>
              <a:gd name="connsiteY23-8198" fmla="*/ 55572 h 1734757"/>
              <a:gd name="connsiteX24-8199" fmla="*/ 313900 w 8477199"/>
              <a:gd name="connsiteY24-8200" fmla="*/ 944502 h 1734757"/>
              <a:gd name="connsiteX25-8201" fmla="*/ 3216727 w 8477199"/>
              <a:gd name="connsiteY25-8202" fmla="*/ 923472 h 1734757"/>
              <a:gd name="connsiteX26-8203" fmla="*/ 4271282 w 8477199"/>
              <a:gd name="connsiteY26-8204" fmla="*/ 872053 h 1734757"/>
              <a:gd name="connsiteX27-8205" fmla="*/ 4534135 w 8477199"/>
              <a:gd name="connsiteY27-8206" fmla="*/ 1303743 h 1734757"/>
              <a:gd name="connsiteX28-8207" fmla="*/ 4824736 w 8477199"/>
              <a:gd name="connsiteY28-8208" fmla="*/ 1596007 h 1734757"/>
              <a:gd name="connsiteX29-8209" fmla="*/ 5803572 w 8477199"/>
              <a:gd name="connsiteY29-8210" fmla="*/ 744571 h 1734757"/>
              <a:gd name="connsiteX30-8211" fmla="*/ 6697195 w 8477199"/>
              <a:gd name="connsiteY30-8212" fmla="*/ 214691 h 1734757"/>
              <a:gd name="connsiteX0-8213" fmla="*/ 6697195 w 8477199"/>
              <a:gd name="connsiteY0-8214" fmla="*/ 214691 h 1734757"/>
              <a:gd name="connsiteX1-8215" fmla="*/ 6709662 w 8477199"/>
              <a:gd name="connsiteY1-8216" fmla="*/ 214691 h 1734757"/>
              <a:gd name="connsiteX2-8217" fmla="*/ 7145860 w 8477199"/>
              <a:gd name="connsiteY2-8218" fmla="*/ 789985 h 1734757"/>
              <a:gd name="connsiteX3-8219" fmla="*/ 7305314 w 8477199"/>
              <a:gd name="connsiteY3-8220" fmla="*/ 1114171 h 1734757"/>
              <a:gd name="connsiteX4-8221" fmla="*/ 8432561 w 8477199"/>
              <a:gd name="connsiteY4-8222" fmla="*/ 880513 h 1734757"/>
              <a:gd name="connsiteX5-8223" fmla="*/ 8477199 w 8477199"/>
              <a:gd name="connsiteY5-8224" fmla="*/ 929103 h 1734757"/>
              <a:gd name="connsiteX6-8225" fmla="*/ 7295156 w 8477199"/>
              <a:gd name="connsiteY6-8226" fmla="*/ 1173736 h 1734757"/>
              <a:gd name="connsiteX7-8227" fmla="*/ 7106764 w 8477199"/>
              <a:gd name="connsiteY7-8228" fmla="*/ 814498 h 1734757"/>
              <a:gd name="connsiteX8-8229" fmla="*/ 6708739 w 8477199"/>
              <a:gd name="connsiteY8-8230" fmla="*/ 275180 h 1734757"/>
              <a:gd name="connsiteX9-8231" fmla="*/ 6697657 w 8477199"/>
              <a:gd name="connsiteY9-8232" fmla="*/ 275180 h 1734757"/>
              <a:gd name="connsiteX10-8233" fmla="*/ 5808796 w 8477199"/>
              <a:gd name="connsiteY10-8234" fmla="*/ 855594 h 1734757"/>
              <a:gd name="connsiteX11-8235" fmla="*/ 5680431 w 8477199"/>
              <a:gd name="connsiteY11-8236" fmla="*/ 987191 h 1734757"/>
              <a:gd name="connsiteX12-8237" fmla="*/ 5510509 w 8477199"/>
              <a:gd name="connsiteY12-8238" fmla="*/ 1166348 h 1734757"/>
              <a:gd name="connsiteX13-8239" fmla="*/ 5121257 w 8477199"/>
              <a:gd name="connsiteY13-8240" fmla="*/ 1556985 h 1734757"/>
              <a:gd name="connsiteX14-8241" fmla="*/ 4763866 w 8477199"/>
              <a:gd name="connsiteY14-8242" fmla="*/ 1734757 h 1734757"/>
              <a:gd name="connsiteX15-8243" fmla="*/ 4720924 w 8477199"/>
              <a:gd name="connsiteY15-8244" fmla="*/ 1730601 h 1734757"/>
              <a:gd name="connsiteX16-8245" fmla="*/ 4489128 w 8477199"/>
              <a:gd name="connsiteY16-8246" fmla="*/ 1387063 h 1734757"/>
              <a:gd name="connsiteX17-8247" fmla="*/ 4263335 w 8477199"/>
              <a:gd name="connsiteY17-8248" fmla="*/ 977494 h 1734757"/>
              <a:gd name="connsiteX18-8249" fmla="*/ 3440333 w 8477199"/>
              <a:gd name="connsiteY18-8250" fmla="*/ 1010362 h 1734757"/>
              <a:gd name="connsiteX19-8251" fmla="*/ 2222804 w 8477199"/>
              <a:gd name="connsiteY19-8252" fmla="*/ 1311196 h 1734757"/>
              <a:gd name="connsiteX20-8253" fmla="*/ 116247 w 8477199"/>
              <a:gd name="connsiteY20-8254" fmla="*/ 971172 h 1734757"/>
              <a:gd name="connsiteX21-8255" fmla="*/ 9979 w 8477199"/>
              <a:gd name="connsiteY21-8256" fmla="*/ 496270 h 1734757"/>
              <a:gd name="connsiteX22-8257" fmla="*/ 174672 w 8477199"/>
              <a:gd name="connsiteY22-8258" fmla="*/ 0 h 1734757"/>
              <a:gd name="connsiteX23-8259" fmla="*/ 248669 w 8477199"/>
              <a:gd name="connsiteY23-8260" fmla="*/ 55572 h 1734757"/>
              <a:gd name="connsiteX24-8261" fmla="*/ 313900 w 8477199"/>
              <a:gd name="connsiteY24-8262" fmla="*/ 944502 h 1734757"/>
              <a:gd name="connsiteX25-8263" fmla="*/ 3216727 w 8477199"/>
              <a:gd name="connsiteY25-8264" fmla="*/ 923472 h 1734757"/>
              <a:gd name="connsiteX26-8265" fmla="*/ 4271282 w 8477199"/>
              <a:gd name="connsiteY26-8266" fmla="*/ 872053 h 1734757"/>
              <a:gd name="connsiteX27-8267" fmla="*/ 4534135 w 8477199"/>
              <a:gd name="connsiteY27-8268" fmla="*/ 1303743 h 1734757"/>
              <a:gd name="connsiteX28-8269" fmla="*/ 4824736 w 8477199"/>
              <a:gd name="connsiteY28-8270" fmla="*/ 1596007 h 1734757"/>
              <a:gd name="connsiteX29-8271" fmla="*/ 5803572 w 8477199"/>
              <a:gd name="connsiteY29-8272" fmla="*/ 744571 h 1734757"/>
              <a:gd name="connsiteX30-8273" fmla="*/ 6697195 w 8477199"/>
              <a:gd name="connsiteY30-8274" fmla="*/ 214691 h 1734757"/>
              <a:gd name="connsiteX0-8275" fmla="*/ 6697195 w 8477199"/>
              <a:gd name="connsiteY0-8276" fmla="*/ 214691 h 1734757"/>
              <a:gd name="connsiteX1-8277" fmla="*/ 6709662 w 8477199"/>
              <a:gd name="connsiteY1-8278" fmla="*/ 214691 h 1734757"/>
              <a:gd name="connsiteX2-8279" fmla="*/ 7145860 w 8477199"/>
              <a:gd name="connsiteY2-8280" fmla="*/ 789985 h 1734757"/>
              <a:gd name="connsiteX3-8281" fmla="*/ 7305314 w 8477199"/>
              <a:gd name="connsiteY3-8282" fmla="*/ 1114171 h 1734757"/>
              <a:gd name="connsiteX4-8283" fmla="*/ 8432561 w 8477199"/>
              <a:gd name="connsiteY4-8284" fmla="*/ 880513 h 1734757"/>
              <a:gd name="connsiteX5-8285" fmla="*/ 8477199 w 8477199"/>
              <a:gd name="connsiteY5-8286" fmla="*/ 929103 h 1734757"/>
              <a:gd name="connsiteX6-8287" fmla="*/ 7295156 w 8477199"/>
              <a:gd name="connsiteY6-8288" fmla="*/ 1173736 h 1734757"/>
              <a:gd name="connsiteX7-8289" fmla="*/ 7106764 w 8477199"/>
              <a:gd name="connsiteY7-8290" fmla="*/ 814498 h 1734757"/>
              <a:gd name="connsiteX8-8291" fmla="*/ 6708739 w 8477199"/>
              <a:gd name="connsiteY8-8292" fmla="*/ 275180 h 1734757"/>
              <a:gd name="connsiteX9-8293" fmla="*/ 6697657 w 8477199"/>
              <a:gd name="connsiteY9-8294" fmla="*/ 275180 h 1734757"/>
              <a:gd name="connsiteX10-8295" fmla="*/ 5808796 w 8477199"/>
              <a:gd name="connsiteY10-8296" fmla="*/ 855594 h 1734757"/>
              <a:gd name="connsiteX11-8297" fmla="*/ 5680431 w 8477199"/>
              <a:gd name="connsiteY11-8298" fmla="*/ 987191 h 1734757"/>
              <a:gd name="connsiteX12-8299" fmla="*/ 5510509 w 8477199"/>
              <a:gd name="connsiteY12-8300" fmla="*/ 1166348 h 1734757"/>
              <a:gd name="connsiteX13-8301" fmla="*/ 5121257 w 8477199"/>
              <a:gd name="connsiteY13-8302" fmla="*/ 1556985 h 1734757"/>
              <a:gd name="connsiteX14-8303" fmla="*/ 4763866 w 8477199"/>
              <a:gd name="connsiteY14-8304" fmla="*/ 1734757 h 1734757"/>
              <a:gd name="connsiteX15-8305" fmla="*/ 4720924 w 8477199"/>
              <a:gd name="connsiteY15-8306" fmla="*/ 1730601 h 1734757"/>
              <a:gd name="connsiteX16-8307" fmla="*/ 4489128 w 8477199"/>
              <a:gd name="connsiteY16-8308" fmla="*/ 1387063 h 1734757"/>
              <a:gd name="connsiteX17-8309" fmla="*/ 4263335 w 8477199"/>
              <a:gd name="connsiteY17-8310" fmla="*/ 977494 h 1734757"/>
              <a:gd name="connsiteX18-8311" fmla="*/ 3440333 w 8477199"/>
              <a:gd name="connsiteY18-8312" fmla="*/ 1010362 h 1734757"/>
              <a:gd name="connsiteX19-8313" fmla="*/ 2222804 w 8477199"/>
              <a:gd name="connsiteY19-8314" fmla="*/ 1311196 h 1734757"/>
              <a:gd name="connsiteX20-8315" fmla="*/ 116247 w 8477199"/>
              <a:gd name="connsiteY20-8316" fmla="*/ 971172 h 1734757"/>
              <a:gd name="connsiteX21-8317" fmla="*/ 9979 w 8477199"/>
              <a:gd name="connsiteY21-8318" fmla="*/ 496270 h 1734757"/>
              <a:gd name="connsiteX22-8319" fmla="*/ 174672 w 8477199"/>
              <a:gd name="connsiteY22-8320" fmla="*/ 0 h 1734757"/>
              <a:gd name="connsiteX23-8321" fmla="*/ 248669 w 8477199"/>
              <a:gd name="connsiteY23-8322" fmla="*/ 55572 h 1734757"/>
              <a:gd name="connsiteX24-8323" fmla="*/ 313900 w 8477199"/>
              <a:gd name="connsiteY24-8324" fmla="*/ 944502 h 1734757"/>
              <a:gd name="connsiteX25-8325" fmla="*/ 3255368 w 8477199"/>
              <a:gd name="connsiteY25-8326" fmla="*/ 867898 h 1734757"/>
              <a:gd name="connsiteX26-8327" fmla="*/ 4271282 w 8477199"/>
              <a:gd name="connsiteY26-8328" fmla="*/ 872053 h 1734757"/>
              <a:gd name="connsiteX27-8329" fmla="*/ 4534135 w 8477199"/>
              <a:gd name="connsiteY27-8330" fmla="*/ 1303743 h 1734757"/>
              <a:gd name="connsiteX28-8331" fmla="*/ 4824736 w 8477199"/>
              <a:gd name="connsiteY28-8332" fmla="*/ 1596007 h 1734757"/>
              <a:gd name="connsiteX29-8333" fmla="*/ 5803572 w 8477199"/>
              <a:gd name="connsiteY29-8334" fmla="*/ 744571 h 1734757"/>
              <a:gd name="connsiteX30-8335" fmla="*/ 6697195 w 8477199"/>
              <a:gd name="connsiteY30-8336" fmla="*/ 214691 h 1734757"/>
              <a:gd name="connsiteX0-8337" fmla="*/ 6697195 w 8477199"/>
              <a:gd name="connsiteY0-8338" fmla="*/ 214691 h 1734757"/>
              <a:gd name="connsiteX1-8339" fmla="*/ 6709662 w 8477199"/>
              <a:gd name="connsiteY1-8340" fmla="*/ 214691 h 1734757"/>
              <a:gd name="connsiteX2-8341" fmla="*/ 7145860 w 8477199"/>
              <a:gd name="connsiteY2-8342" fmla="*/ 789985 h 1734757"/>
              <a:gd name="connsiteX3-8343" fmla="*/ 7305314 w 8477199"/>
              <a:gd name="connsiteY3-8344" fmla="*/ 1114171 h 1734757"/>
              <a:gd name="connsiteX4-8345" fmla="*/ 8432561 w 8477199"/>
              <a:gd name="connsiteY4-8346" fmla="*/ 880513 h 1734757"/>
              <a:gd name="connsiteX5-8347" fmla="*/ 8477199 w 8477199"/>
              <a:gd name="connsiteY5-8348" fmla="*/ 929103 h 1734757"/>
              <a:gd name="connsiteX6-8349" fmla="*/ 7295156 w 8477199"/>
              <a:gd name="connsiteY6-8350" fmla="*/ 1173736 h 1734757"/>
              <a:gd name="connsiteX7-8351" fmla="*/ 7106764 w 8477199"/>
              <a:gd name="connsiteY7-8352" fmla="*/ 814498 h 1734757"/>
              <a:gd name="connsiteX8-8353" fmla="*/ 6708739 w 8477199"/>
              <a:gd name="connsiteY8-8354" fmla="*/ 275180 h 1734757"/>
              <a:gd name="connsiteX9-8355" fmla="*/ 6697657 w 8477199"/>
              <a:gd name="connsiteY9-8356" fmla="*/ 275180 h 1734757"/>
              <a:gd name="connsiteX10-8357" fmla="*/ 5808796 w 8477199"/>
              <a:gd name="connsiteY10-8358" fmla="*/ 855594 h 1734757"/>
              <a:gd name="connsiteX11-8359" fmla="*/ 5680431 w 8477199"/>
              <a:gd name="connsiteY11-8360" fmla="*/ 987191 h 1734757"/>
              <a:gd name="connsiteX12-8361" fmla="*/ 5510509 w 8477199"/>
              <a:gd name="connsiteY12-8362" fmla="*/ 1166348 h 1734757"/>
              <a:gd name="connsiteX13-8363" fmla="*/ 5121257 w 8477199"/>
              <a:gd name="connsiteY13-8364" fmla="*/ 1556985 h 1734757"/>
              <a:gd name="connsiteX14-8365" fmla="*/ 4763866 w 8477199"/>
              <a:gd name="connsiteY14-8366" fmla="*/ 1734757 h 1734757"/>
              <a:gd name="connsiteX15-8367" fmla="*/ 4720924 w 8477199"/>
              <a:gd name="connsiteY15-8368" fmla="*/ 1730601 h 1734757"/>
              <a:gd name="connsiteX16-8369" fmla="*/ 4489128 w 8477199"/>
              <a:gd name="connsiteY16-8370" fmla="*/ 1387063 h 1734757"/>
              <a:gd name="connsiteX17-8371" fmla="*/ 4263335 w 8477199"/>
              <a:gd name="connsiteY17-8372" fmla="*/ 977494 h 1734757"/>
              <a:gd name="connsiteX18-8373" fmla="*/ 3440333 w 8477199"/>
              <a:gd name="connsiteY18-8374" fmla="*/ 1010362 h 1734757"/>
              <a:gd name="connsiteX19-8375" fmla="*/ 2222804 w 8477199"/>
              <a:gd name="connsiteY19-8376" fmla="*/ 1311196 h 1734757"/>
              <a:gd name="connsiteX20-8377" fmla="*/ 116247 w 8477199"/>
              <a:gd name="connsiteY20-8378" fmla="*/ 971172 h 1734757"/>
              <a:gd name="connsiteX21-8379" fmla="*/ 9979 w 8477199"/>
              <a:gd name="connsiteY21-8380" fmla="*/ 496270 h 1734757"/>
              <a:gd name="connsiteX22-8381" fmla="*/ 174672 w 8477199"/>
              <a:gd name="connsiteY22-8382" fmla="*/ 0 h 1734757"/>
              <a:gd name="connsiteX23-8383" fmla="*/ 248669 w 8477199"/>
              <a:gd name="connsiteY23-8384" fmla="*/ 55572 h 1734757"/>
              <a:gd name="connsiteX24-8385" fmla="*/ 313900 w 8477199"/>
              <a:gd name="connsiteY24-8386" fmla="*/ 944502 h 1734757"/>
              <a:gd name="connsiteX25-8387" fmla="*/ 3255368 w 8477199"/>
              <a:gd name="connsiteY25-8388" fmla="*/ 867898 h 1734757"/>
              <a:gd name="connsiteX26-8389" fmla="*/ 4271282 w 8477199"/>
              <a:gd name="connsiteY26-8390" fmla="*/ 872053 h 1734757"/>
              <a:gd name="connsiteX27-8391" fmla="*/ 4534135 w 8477199"/>
              <a:gd name="connsiteY27-8392" fmla="*/ 1303743 h 1734757"/>
              <a:gd name="connsiteX28-8393" fmla="*/ 4824736 w 8477199"/>
              <a:gd name="connsiteY28-8394" fmla="*/ 1596007 h 1734757"/>
              <a:gd name="connsiteX29-8395" fmla="*/ 5803572 w 8477199"/>
              <a:gd name="connsiteY29-8396" fmla="*/ 744571 h 1734757"/>
              <a:gd name="connsiteX30-8397" fmla="*/ 6697195 w 8477199"/>
              <a:gd name="connsiteY30-8398" fmla="*/ 214691 h 1734757"/>
              <a:gd name="connsiteX0-8399" fmla="*/ 6697195 w 8477199"/>
              <a:gd name="connsiteY0-8400" fmla="*/ 214691 h 1734757"/>
              <a:gd name="connsiteX1-8401" fmla="*/ 6709662 w 8477199"/>
              <a:gd name="connsiteY1-8402" fmla="*/ 214691 h 1734757"/>
              <a:gd name="connsiteX2-8403" fmla="*/ 7145860 w 8477199"/>
              <a:gd name="connsiteY2-8404" fmla="*/ 789985 h 1734757"/>
              <a:gd name="connsiteX3-8405" fmla="*/ 7305314 w 8477199"/>
              <a:gd name="connsiteY3-8406" fmla="*/ 1114171 h 1734757"/>
              <a:gd name="connsiteX4-8407" fmla="*/ 8432561 w 8477199"/>
              <a:gd name="connsiteY4-8408" fmla="*/ 880513 h 1734757"/>
              <a:gd name="connsiteX5-8409" fmla="*/ 8477199 w 8477199"/>
              <a:gd name="connsiteY5-8410" fmla="*/ 929103 h 1734757"/>
              <a:gd name="connsiteX6-8411" fmla="*/ 7295156 w 8477199"/>
              <a:gd name="connsiteY6-8412" fmla="*/ 1173736 h 1734757"/>
              <a:gd name="connsiteX7-8413" fmla="*/ 7106764 w 8477199"/>
              <a:gd name="connsiteY7-8414" fmla="*/ 814498 h 1734757"/>
              <a:gd name="connsiteX8-8415" fmla="*/ 6708739 w 8477199"/>
              <a:gd name="connsiteY8-8416" fmla="*/ 275180 h 1734757"/>
              <a:gd name="connsiteX9-8417" fmla="*/ 6697657 w 8477199"/>
              <a:gd name="connsiteY9-8418" fmla="*/ 275180 h 1734757"/>
              <a:gd name="connsiteX10-8419" fmla="*/ 5808796 w 8477199"/>
              <a:gd name="connsiteY10-8420" fmla="*/ 855594 h 1734757"/>
              <a:gd name="connsiteX11-8421" fmla="*/ 5680431 w 8477199"/>
              <a:gd name="connsiteY11-8422" fmla="*/ 987191 h 1734757"/>
              <a:gd name="connsiteX12-8423" fmla="*/ 5510509 w 8477199"/>
              <a:gd name="connsiteY12-8424" fmla="*/ 1166348 h 1734757"/>
              <a:gd name="connsiteX13-8425" fmla="*/ 5121257 w 8477199"/>
              <a:gd name="connsiteY13-8426" fmla="*/ 1556985 h 1734757"/>
              <a:gd name="connsiteX14-8427" fmla="*/ 4763866 w 8477199"/>
              <a:gd name="connsiteY14-8428" fmla="*/ 1734757 h 1734757"/>
              <a:gd name="connsiteX15-8429" fmla="*/ 4720924 w 8477199"/>
              <a:gd name="connsiteY15-8430" fmla="*/ 1730601 h 1734757"/>
              <a:gd name="connsiteX16-8431" fmla="*/ 4489128 w 8477199"/>
              <a:gd name="connsiteY16-8432" fmla="*/ 1387063 h 1734757"/>
              <a:gd name="connsiteX17-8433" fmla="*/ 4263335 w 8477199"/>
              <a:gd name="connsiteY17-8434" fmla="*/ 977494 h 1734757"/>
              <a:gd name="connsiteX18-8435" fmla="*/ 3440333 w 8477199"/>
              <a:gd name="connsiteY18-8436" fmla="*/ 1010362 h 1734757"/>
              <a:gd name="connsiteX19-8437" fmla="*/ 2222804 w 8477199"/>
              <a:gd name="connsiteY19-8438" fmla="*/ 1311196 h 1734757"/>
              <a:gd name="connsiteX20-8439" fmla="*/ 116247 w 8477199"/>
              <a:gd name="connsiteY20-8440" fmla="*/ 971172 h 1734757"/>
              <a:gd name="connsiteX21-8441" fmla="*/ 9979 w 8477199"/>
              <a:gd name="connsiteY21-8442" fmla="*/ 496270 h 1734757"/>
              <a:gd name="connsiteX22-8443" fmla="*/ 174672 w 8477199"/>
              <a:gd name="connsiteY22-8444" fmla="*/ 0 h 1734757"/>
              <a:gd name="connsiteX23-8445" fmla="*/ 248669 w 8477199"/>
              <a:gd name="connsiteY23-8446" fmla="*/ 55572 h 1734757"/>
              <a:gd name="connsiteX24-8447" fmla="*/ 313900 w 8477199"/>
              <a:gd name="connsiteY24-8448" fmla="*/ 944502 h 1734757"/>
              <a:gd name="connsiteX25-8449" fmla="*/ 2901161 w 8477199"/>
              <a:gd name="connsiteY25-8450" fmla="*/ 992937 h 1734757"/>
              <a:gd name="connsiteX26-8451" fmla="*/ 4271282 w 8477199"/>
              <a:gd name="connsiteY26-8452" fmla="*/ 872053 h 1734757"/>
              <a:gd name="connsiteX27-8453" fmla="*/ 4534135 w 8477199"/>
              <a:gd name="connsiteY27-8454" fmla="*/ 1303743 h 1734757"/>
              <a:gd name="connsiteX28-8455" fmla="*/ 4824736 w 8477199"/>
              <a:gd name="connsiteY28-8456" fmla="*/ 1596007 h 1734757"/>
              <a:gd name="connsiteX29-8457" fmla="*/ 5803572 w 8477199"/>
              <a:gd name="connsiteY29-8458" fmla="*/ 744571 h 1734757"/>
              <a:gd name="connsiteX30-8459" fmla="*/ 6697195 w 8477199"/>
              <a:gd name="connsiteY30-8460" fmla="*/ 214691 h 1734757"/>
              <a:gd name="connsiteX0-8461" fmla="*/ 6697195 w 8477199"/>
              <a:gd name="connsiteY0-8462" fmla="*/ 214691 h 1734757"/>
              <a:gd name="connsiteX1-8463" fmla="*/ 6709662 w 8477199"/>
              <a:gd name="connsiteY1-8464" fmla="*/ 214691 h 1734757"/>
              <a:gd name="connsiteX2-8465" fmla="*/ 7145860 w 8477199"/>
              <a:gd name="connsiteY2-8466" fmla="*/ 789985 h 1734757"/>
              <a:gd name="connsiteX3-8467" fmla="*/ 7305314 w 8477199"/>
              <a:gd name="connsiteY3-8468" fmla="*/ 1114171 h 1734757"/>
              <a:gd name="connsiteX4-8469" fmla="*/ 8432561 w 8477199"/>
              <a:gd name="connsiteY4-8470" fmla="*/ 880513 h 1734757"/>
              <a:gd name="connsiteX5-8471" fmla="*/ 8477199 w 8477199"/>
              <a:gd name="connsiteY5-8472" fmla="*/ 929103 h 1734757"/>
              <a:gd name="connsiteX6-8473" fmla="*/ 7295156 w 8477199"/>
              <a:gd name="connsiteY6-8474" fmla="*/ 1173736 h 1734757"/>
              <a:gd name="connsiteX7-8475" fmla="*/ 7106764 w 8477199"/>
              <a:gd name="connsiteY7-8476" fmla="*/ 814498 h 1734757"/>
              <a:gd name="connsiteX8-8477" fmla="*/ 6708739 w 8477199"/>
              <a:gd name="connsiteY8-8478" fmla="*/ 275180 h 1734757"/>
              <a:gd name="connsiteX9-8479" fmla="*/ 6697657 w 8477199"/>
              <a:gd name="connsiteY9-8480" fmla="*/ 275180 h 1734757"/>
              <a:gd name="connsiteX10-8481" fmla="*/ 5808796 w 8477199"/>
              <a:gd name="connsiteY10-8482" fmla="*/ 855594 h 1734757"/>
              <a:gd name="connsiteX11-8483" fmla="*/ 5680431 w 8477199"/>
              <a:gd name="connsiteY11-8484" fmla="*/ 987191 h 1734757"/>
              <a:gd name="connsiteX12-8485" fmla="*/ 5510509 w 8477199"/>
              <a:gd name="connsiteY12-8486" fmla="*/ 1166348 h 1734757"/>
              <a:gd name="connsiteX13-8487" fmla="*/ 5121257 w 8477199"/>
              <a:gd name="connsiteY13-8488" fmla="*/ 1556985 h 1734757"/>
              <a:gd name="connsiteX14-8489" fmla="*/ 4763866 w 8477199"/>
              <a:gd name="connsiteY14-8490" fmla="*/ 1734757 h 1734757"/>
              <a:gd name="connsiteX15-8491" fmla="*/ 4720924 w 8477199"/>
              <a:gd name="connsiteY15-8492" fmla="*/ 1730601 h 1734757"/>
              <a:gd name="connsiteX16-8493" fmla="*/ 4489128 w 8477199"/>
              <a:gd name="connsiteY16-8494" fmla="*/ 1387063 h 1734757"/>
              <a:gd name="connsiteX17-8495" fmla="*/ 4263335 w 8477199"/>
              <a:gd name="connsiteY17-8496" fmla="*/ 977494 h 1734757"/>
              <a:gd name="connsiteX18-8497" fmla="*/ 3440333 w 8477199"/>
              <a:gd name="connsiteY18-8498" fmla="*/ 1010362 h 1734757"/>
              <a:gd name="connsiteX19-8499" fmla="*/ 2222804 w 8477199"/>
              <a:gd name="connsiteY19-8500" fmla="*/ 1311196 h 1734757"/>
              <a:gd name="connsiteX20-8501" fmla="*/ 116247 w 8477199"/>
              <a:gd name="connsiteY20-8502" fmla="*/ 971172 h 1734757"/>
              <a:gd name="connsiteX21-8503" fmla="*/ 9979 w 8477199"/>
              <a:gd name="connsiteY21-8504" fmla="*/ 496270 h 1734757"/>
              <a:gd name="connsiteX22-8505" fmla="*/ 174672 w 8477199"/>
              <a:gd name="connsiteY22-8506" fmla="*/ 0 h 1734757"/>
              <a:gd name="connsiteX23-8507" fmla="*/ 248669 w 8477199"/>
              <a:gd name="connsiteY23-8508" fmla="*/ 55572 h 1734757"/>
              <a:gd name="connsiteX24-8509" fmla="*/ 313900 w 8477199"/>
              <a:gd name="connsiteY24-8510" fmla="*/ 944502 h 1734757"/>
              <a:gd name="connsiteX25-8511" fmla="*/ 2901161 w 8477199"/>
              <a:gd name="connsiteY25-8512" fmla="*/ 992937 h 1734757"/>
              <a:gd name="connsiteX26-8513" fmla="*/ 4271282 w 8477199"/>
              <a:gd name="connsiteY26-8514" fmla="*/ 872053 h 1734757"/>
              <a:gd name="connsiteX27-8515" fmla="*/ 4534135 w 8477199"/>
              <a:gd name="connsiteY27-8516" fmla="*/ 1303743 h 1734757"/>
              <a:gd name="connsiteX28-8517" fmla="*/ 4824736 w 8477199"/>
              <a:gd name="connsiteY28-8518" fmla="*/ 1596007 h 1734757"/>
              <a:gd name="connsiteX29-8519" fmla="*/ 5803572 w 8477199"/>
              <a:gd name="connsiteY29-8520" fmla="*/ 744571 h 1734757"/>
              <a:gd name="connsiteX30-8521" fmla="*/ 6697195 w 8477199"/>
              <a:gd name="connsiteY30-8522" fmla="*/ 214691 h 1734757"/>
              <a:gd name="connsiteX0-8523" fmla="*/ 6697195 w 8477199"/>
              <a:gd name="connsiteY0-8524" fmla="*/ 214691 h 1734757"/>
              <a:gd name="connsiteX1-8525" fmla="*/ 6709662 w 8477199"/>
              <a:gd name="connsiteY1-8526" fmla="*/ 214691 h 1734757"/>
              <a:gd name="connsiteX2-8527" fmla="*/ 7145860 w 8477199"/>
              <a:gd name="connsiteY2-8528" fmla="*/ 789985 h 1734757"/>
              <a:gd name="connsiteX3-8529" fmla="*/ 7305314 w 8477199"/>
              <a:gd name="connsiteY3-8530" fmla="*/ 1114171 h 1734757"/>
              <a:gd name="connsiteX4-8531" fmla="*/ 8432561 w 8477199"/>
              <a:gd name="connsiteY4-8532" fmla="*/ 880513 h 1734757"/>
              <a:gd name="connsiteX5-8533" fmla="*/ 8477199 w 8477199"/>
              <a:gd name="connsiteY5-8534" fmla="*/ 929103 h 1734757"/>
              <a:gd name="connsiteX6-8535" fmla="*/ 7295156 w 8477199"/>
              <a:gd name="connsiteY6-8536" fmla="*/ 1173736 h 1734757"/>
              <a:gd name="connsiteX7-8537" fmla="*/ 7106764 w 8477199"/>
              <a:gd name="connsiteY7-8538" fmla="*/ 814498 h 1734757"/>
              <a:gd name="connsiteX8-8539" fmla="*/ 6708739 w 8477199"/>
              <a:gd name="connsiteY8-8540" fmla="*/ 275180 h 1734757"/>
              <a:gd name="connsiteX9-8541" fmla="*/ 6697657 w 8477199"/>
              <a:gd name="connsiteY9-8542" fmla="*/ 275180 h 1734757"/>
              <a:gd name="connsiteX10-8543" fmla="*/ 5808796 w 8477199"/>
              <a:gd name="connsiteY10-8544" fmla="*/ 855594 h 1734757"/>
              <a:gd name="connsiteX11-8545" fmla="*/ 5680431 w 8477199"/>
              <a:gd name="connsiteY11-8546" fmla="*/ 987191 h 1734757"/>
              <a:gd name="connsiteX12-8547" fmla="*/ 5510509 w 8477199"/>
              <a:gd name="connsiteY12-8548" fmla="*/ 1166348 h 1734757"/>
              <a:gd name="connsiteX13-8549" fmla="*/ 5121257 w 8477199"/>
              <a:gd name="connsiteY13-8550" fmla="*/ 1556985 h 1734757"/>
              <a:gd name="connsiteX14-8551" fmla="*/ 4763866 w 8477199"/>
              <a:gd name="connsiteY14-8552" fmla="*/ 1734757 h 1734757"/>
              <a:gd name="connsiteX15-8553" fmla="*/ 4720924 w 8477199"/>
              <a:gd name="connsiteY15-8554" fmla="*/ 1730601 h 1734757"/>
              <a:gd name="connsiteX16-8555" fmla="*/ 4489128 w 8477199"/>
              <a:gd name="connsiteY16-8556" fmla="*/ 1387063 h 1734757"/>
              <a:gd name="connsiteX17-8557" fmla="*/ 4263335 w 8477199"/>
              <a:gd name="connsiteY17-8558" fmla="*/ 977494 h 1734757"/>
              <a:gd name="connsiteX18-8559" fmla="*/ 3440333 w 8477199"/>
              <a:gd name="connsiteY18-8560" fmla="*/ 1010362 h 1734757"/>
              <a:gd name="connsiteX19-8561" fmla="*/ 2222804 w 8477199"/>
              <a:gd name="connsiteY19-8562" fmla="*/ 1311196 h 1734757"/>
              <a:gd name="connsiteX20-8563" fmla="*/ 116247 w 8477199"/>
              <a:gd name="connsiteY20-8564" fmla="*/ 971172 h 1734757"/>
              <a:gd name="connsiteX21-8565" fmla="*/ 9979 w 8477199"/>
              <a:gd name="connsiteY21-8566" fmla="*/ 496270 h 1734757"/>
              <a:gd name="connsiteX22-8567" fmla="*/ 174672 w 8477199"/>
              <a:gd name="connsiteY22-8568" fmla="*/ 0 h 1734757"/>
              <a:gd name="connsiteX23-8569" fmla="*/ 248669 w 8477199"/>
              <a:gd name="connsiteY23-8570" fmla="*/ 55572 h 1734757"/>
              <a:gd name="connsiteX24-8571" fmla="*/ 313900 w 8477199"/>
              <a:gd name="connsiteY24-8572" fmla="*/ 944502 h 1734757"/>
              <a:gd name="connsiteX25-8573" fmla="*/ 2901161 w 8477199"/>
              <a:gd name="connsiteY25-8574" fmla="*/ 992937 h 1734757"/>
              <a:gd name="connsiteX26-8575" fmla="*/ 4251961 w 8477199"/>
              <a:gd name="connsiteY26-8576" fmla="*/ 816481 h 1734757"/>
              <a:gd name="connsiteX27-8577" fmla="*/ 4534135 w 8477199"/>
              <a:gd name="connsiteY27-8578" fmla="*/ 1303743 h 1734757"/>
              <a:gd name="connsiteX28-8579" fmla="*/ 4824736 w 8477199"/>
              <a:gd name="connsiteY28-8580" fmla="*/ 1596007 h 1734757"/>
              <a:gd name="connsiteX29-8581" fmla="*/ 5803572 w 8477199"/>
              <a:gd name="connsiteY29-8582" fmla="*/ 744571 h 1734757"/>
              <a:gd name="connsiteX30-8583" fmla="*/ 6697195 w 8477199"/>
              <a:gd name="connsiteY30-8584" fmla="*/ 214691 h 1734757"/>
              <a:gd name="connsiteX0-8585" fmla="*/ 6697195 w 8477199"/>
              <a:gd name="connsiteY0-8586" fmla="*/ 214691 h 1734757"/>
              <a:gd name="connsiteX1-8587" fmla="*/ 6709662 w 8477199"/>
              <a:gd name="connsiteY1-8588" fmla="*/ 214691 h 1734757"/>
              <a:gd name="connsiteX2-8589" fmla="*/ 7145860 w 8477199"/>
              <a:gd name="connsiteY2-8590" fmla="*/ 789985 h 1734757"/>
              <a:gd name="connsiteX3-8591" fmla="*/ 7305314 w 8477199"/>
              <a:gd name="connsiteY3-8592" fmla="*/ 1114171 h 1734757"/>
              <a:gd name="connsiteX4-8593" fmla="*/ 8432561 w 8477199"/>
              <a:gd name="connsiteY4-8594" fmla="*/ 880513 h 1734757"/>
              <a:gd name="connsiteX5-8595" fmla="*/ 8477199 w 8477199"/>
              <a:gd name="connsiteY5-8596" fmla="*/ 929103 h 1734757"/>
              <a:gd name="connsiteX6-8597" fmla="*/ 7295156 w 8477199"/>
              <a:gd name="connsiteY6-8598" fmla="*/ 1173736 h 1734757"/>
              <a:gd name="connsiteX7-8599" fmla="*/ 7106764 w 8477199"/>
              <a:gd name="connsiteY7-8600" fmla="*/ 814498 h 1734757"/>
              <a:gd name="connsiteX8-8601" fmla="*/ 6708739 w 8477199"/>
              <a:gd name="connsiteY8-8602" fmla="*/ 275180 h 1734757"/>
              <a:gd name="connsiteX9-8603" fmla="*/ 6697657 w 8477199"/>
              <a:gd name="connsiteY9-8604" fmla="*/ 275180 h 1734757"/>
              <a:gd name="connsiteX10-8605" fmla="*/ 5808796 w 8477199"/>
              <a:gd name="connsiteY10-8606" fmla="*/ 855594 h 1734757"/>
              <a:gd name="connsiteX11-8607" fmla="*/ 5680431 w 8477199"/>
              <a:gd name="connsiteY11-8608" fmla="*/ 987191 h 1734757"/>
              <a:gd name="connsiteX12-8609" fmla="*/ 5510509 w 8477199"/>
              <a:gd name="connsiteY12-8610" fmla="*/ 1166348 h 1734757"/>
              <a:gd name="connsiteX13-8611" fmla="*/ 5121257 w 8477199"/>
              <a:gd name="connsiteY13-8612" fmla="*/ 1556985 h 1734757"/>
              <a:gd name="connsiteX14-8613" fmla="*/ 4763866 w 8477199"/>
              <a:gd name="connsiteY14-8614" fmla="*/ 1734757 h 1734757"/>
              <a:gd name="connsiteX15-8615" fmla="*/ 4720924 w 8477199"/>
              <a:gd name="connsiteY15-8616" fmla="*/ 1730601 h 1734757"/>
              <a:gd name="connsiteX16-8617" fmla="*/ 4489128 w 8477199"/>
              <a:gd name="connsiteY16-8618" fmla="*/ 1387063 h 1734757"/>
              <a:gd name="connsiteX17-8619" fmla="*/ 4263335 w 8477199"/>
              <a:gd name="connsiteY17-8620" fmla="*/ 977494 h 1734757"/>
              <a:gd name="connsiteX18-8621" fmla="*/ 3440333 w 8477199"/>
              <a:gd name="connsiteY18-8622" fmla="*/ 1010362 h 1734757"/>
              <a:gd name="connsiteX19-8623" fmla="*/ 2222804 w 8477199"/>
              <a:gd name="connsiteY19-8624" fmla="*/ 1311196 h 1734757"/>
              <a:gd name="connsiteX20-8625" fmla="*/ 116247 w 8477199"/>
              <a:gd name="connsiteY20-8626" fmla="*/ 971172 h 1734757"/>
              <a:gd name="connsiteX21-8627" fmla="*/ 9979 w 8477199"/>
              <a:gd name="connsiteY21-8628" fmla="*/ 496270 h 1734757"/>
              <a:gd name="connsiteX22-8629" fmla="*/ 174672 w 8477199"/>
              <a:gd name="connsiteY22-8630" fmla="*/ 0 h 1734757"/>
              <a:gd name="connsiteX23-8631" fmla="*/ 248669 w 8477199"/>
              <a:gd name="connsiteY23-8632" fmla="*/ 55572 h 1734757"/>
              <a:gd name="connsiteX24-8633" fmla="*/ 313900 w 8477199"/>
              <a:gd name="connsiteY24-8634" fmla="*/ 944502 h 1734757"/>
              <a:gd name="connsiteX25-8635" fmla="*/ 2901161 w 8477199"/>
              <a:gd name="connsiteY25-8636" fmla="*/ 992937 h 1734757"/>
              <a:gd name="connsiteX26-8637" fmla="*/ 4206880 w 8477199"/>
              <a:gd name="connsiteY26-8638" fmla="*/ 816481 h 1734757"/>
              <a:gd name="connsiteX27-8639" fmla="*/ 4534135 w 8477199"/>
              <a:gd name="connsiteY27-8640" fmla="*/ 1303743 h 1734757"/>
              <a:gd name="connsiteX28-8641" fmla="*/ 4824736 w 8477199"/>
              <a:gd name="connsiteY28-8642" fmla="*/ 1596007 h 1734757"/>
              <a:gd name="connsiteX29-8643" fmla="*/ 5803572 w 8477199"/>
              <a:gd name="connsiteY29-8644" fmla="*/ 744571 h 1734757"/>
              <a:gd name="connsiteX30-8645" fmla="*/ 6697195 w 8477199"/>
              <a:gd name="connsiteY30-8646" fmla="*/ 214691 h 1734757"/>
              <a:gd name="connsiteX0-8647" fmla="*/ 6697195 w 8477199"/>
              <a:gd name="connsiteY0-8648" fmla="*/ 214691 h 1734757"/>
              <a:gd name="connsiteX1-8649" fmla="*/ 6709662 w 8477199"/>
              <a:gd name="connsiteY1-8650" fmla="*/ 214691 h 1734757"/>
              <a:gd name="connsiteX2-8651" fmla="*/ 7145860 w 8477199"/>
              <a:gd name="connsiteY2-8652" fmla="*/ 789985 h 1734757"/>
              <a:gd name="connsiteX3-8653" fmla="*/ 7305314 w 8477199"/>
              <a:gd name="connsiteY3-8654" fmla="*/ 1114171 h 1734757"/>
              <a:gd name="connsiteX4-8655" fmla="*/ 8432561 w 8477199"/>
              <a:gd name="connsiteY4-8656" fmla="*/ 880513 h 1734757"/>
              <a:gd name="connsiteX5-8657" fmla="*/ 8477199 w 8477199"/>
              <a:gd name="connsiteY5-8658" fmla="*/ 929103 h 1734757"/>
              <a:gd name="connsiteX6-8659" fmla="*/ 7295156 w 8477199"/>
              <a:gd name="connsiteY6-8660" fmla="*/ 1173736 h 1734757"/>
              <a:gd name="connsiteX7-8661" fmla="*/ 7106764 w 8477199"/>
              <a:gd name="connsiteY7-8662" fmla="*/ 814498 h 1734757"/>
              <a:gd name="connsiteX8-8663" fmla="*/ 6708739 w 8477199"/>
              <a:gd name="connsiteY8-8664" fmla="*/ 275180 h 1734757"/>
              <a:gd name="connsiteX9-8665" fmla="*/ 6697657 w 8477199"/>
              <a:gd name="connsiteY9-8666" fmla="*/ 275180 h 1734757"/>
              <a:gd name="connsiteX10-8667" fmla="*/ 5808796 w 8477199"/>
              <a:gd name="connsiteY10-8668" fmla="*/ 855594 h 1734757"/>
              <a:gd name="connsiteX11-8669" fmla="*/ 5680431 w 8477199"/>
              <a:gd name="connsiteY11-8670" fmla="*/ 987191 h 1734757"/>
              <a:gd name="connsiteX12-8671" fmla="*/ 5510509 w 8477199"/>
              <a:gd name="connsiteY12-8672" fmla="*/ 1166348 h 1734757"/>
              <a:gd name="connsiteX13-8673" fmla="*/ 5121257 w 8477199"/>
              <a:gd name="connsiteY13-8674" fmla="*/ 1556985 h 1734757"/>
              <a:gd name="connsiteX14-8675" fmla="*/ 4763866 w 8477199"/>
              <a:gd name="connsiteY14-8676" fmla="*/ 1734757 h 1734757"/>
              <a:gd name="connsiteX15-8677" fmla="*/ 4720924 w 8477199"/>
              <a:gd name="connsiteY15-8678" fmla="*/ 1730601 h 1734757"/>
              <a:gd name="connsiteX16-8679" fmla="*/ 4489128 w 8477199"/>
              <a:gd name="connsiteY16-8680" fmla="*/ 1387063 h 1734757"/>
              <a:gd name="connsiteX17-8681" fmla="*/ 4263335 w 8477199"/>
              <a:gd name="connsiteY17-8682" fmla="*/ 977494 h 1734757"/>
              <a:gd name="connsiteX18-8683" fmla="*/ 3440333 w 8477199"/>
              <a:gd name="connsiteY18-8684" fmla="*/ 1010362 h 1734757"/>
              <a:gd name="connsiteX19-8685" fmla="*/ 2222804 w 8477199"/>
              <a:gd name="connsiteY19-8686" fmla="*/ 1311196 h 1734757"/>
              <a:gd name="connsiteX20-8687" fmla="*/ 116247 w 8477199"/>
              <a:gd name="connsiteY20-8688" fmla="*/ 971172 h 1734757"/>
              <a:gd name="connsiteX21-8689" fmla="*/ 9979 w 8477199"/>
              <a:gd name="connsiteY21-8690" fmla="*/ 496270 h 1734757"/>
              <a:gd name="connsiteX22-8691" fmla="*/ 174672 w 8477199"/>
              <a:gd name="connsiteY22-8692" fmla="*/ 0 h 1734757"/>
              <a:gd name="connsiteX23-8693" fmla="*/ 248669 w 8477199"/>
              <a:gd name="connsiteY23-8694" fmla="*/ 55572 h 1734757"/>
              <a:gd name="connsiteX24-8695" fmla="*/ 313900 w 8477199"/>
              <a:gd name="connsiteY24-8696" fmla="*/ 944502 h 1734757"/>
              <a:gd name="connsiteX25-8697" fmla="*/ 2901161 w 8477199"/>
              <a:gd name="connsiteY25-8698" fmla="*/ 992937 h 1734757"/>
              <a:gd name="connsiteX26-8699" fmla="*/ 4206880 w 8477199"/>
              <a:gd name="connsiteY26-8700" fmla="*/ 816481 h 1734757"/>
              <a:gd name="connsiteX27-8701" fmla="*/ 4534135 w 8477199"/>
              <a:gd name="connsiteY27-8702" fmla="*/ 1303743 h 1734757"/>
              <a:gd name="connsiteX28-8703" fmla="*/ 4824736 w 8477199"/>
              <a:gd name="connsiteY28-8704" fmla="*/ 1596007 h 1734757"/>
              <a:gd name="connsiteX29-8705" fmla="*/ 5803572 w 8477199"/>
              <a:gd name="connsiteY29-8706" fmla="*/ 744571 h 1734757"/>
              <a:gd name="connsiteX30-8707" fmla="*/ 6697195 w 8477199"/>
              <a:gd name="connsiteY30-8708" fmla="*/ 214691 h 1734757"/>
              <a:gd name="connsiteX0-8709" fmla="*/ 6697195 w 8477199"/>
              <a:gd name="connsiteY0-8710" fmla="*/ 214691 h 1734757"/>
              <a:gd name="connsiteX1-8711" fmla="*/ 6709662 w 8477199"/>
              <a:gd name="connsiteY1-8712" fmla="*/ 214691 h 1734757"/>
              <a:gd name="connsiteX2-8713" fmla="*/ 7145860 w 8477199"/>
              <a:gd name="connsiteY2-8714" fmla="*/ 789985 h 1734757"/>
              <a:gd name="connsiteX3-8715" fmla="*/ 7305314 w 8477199"/>
              <a:gd name="connsiteY3-8716" fmla="*/ 1114171 h 1734757"/>
              <a:gd name="connsiteX4-8717" fmla="*/ 8432561 w 8477199"/>
              <a:gd name="connsiteY4-8718" fmla="*/ 880513 h 1734757"/>
              <a:gd name="connsiteX5-8719" fmla="*/ 8477199 w 8477199"/>
              <a:gd name="connsiteY5-8720" fmla="*/ 929103 h 1734757"/>
              <a:gd name="connsiteX6-8721" fmla="*/ 7295156 w 8477199"/>
              <a:gd name="connsiteY6-8722" fmla="*/ 1173736 h 1734757"/>
              <a:gd name="connsiteX7-8723" fmla="*/ 7106764 w 8477199"/>
              <a:gd name="connsiteY7-8724" fmla="*/ 814498 h 1734757"/>
              <a:gd name="connsiteX8-8725" fmla="*/ 6708739 w 8477199"/>
              <a:gd name="connsiteY8-8726" fmla="*/ 275180 h 1734757"/>
              <a:gd name="connsiteX9-8727" fmla="*/ 6697657 w 8477199"/>
              <a:gd name="connsiteY9-8728" fmla="*/ 275180 h 1734757"/>
              <a:gd name="connsiteX10-8729" fmla="*/ 5808796 w 8477199"/>
              <a:gd name="connsiteY10-8730" fmla="*/ 855594 h 1734757"/>
              <a:gd name="connsiteX11-8731" fmla="*/ 5680431 w 8477199"/>
              <a:gd name="connsiteY11-8732" fmla="*/ 987191 h 1734757"/>
              <a:gd name="connsiteX12-8733" fmla="*/ 5510509 w 8477199"/>
              <a:gd name="connsiteY12-8734" fmla="*/ 1166348 h 1734757"/>
              <a:gd name="connsiteX13-8735" fmla="*/ 5121257 w 8477199"/>
              <a:gd name="connsiteY13-8736" fmla="*/ 1556985 h 1734757"/>
              <a:gd name="connsiteX14-8737" fmla="*/ 4763866 w 8477199"/>
              <a:gd name="connsiteY14-8738" fmla="*/ 1734757 h 1734757"/>
              <a:gd name="connsiteX15-8739" fmla="*/ 4720924 w 8477199"/>
              <a:gd name="connsiteY15-8740" fmla="*/ 1730601 h 1734757"/>
              <a:gd name="connsiteX16-8741" fmla="*/ 4489128 w 8477199"/>
              <a:gd name="connsiteY16-8742" fmla="*/ 1387063 h 1734757"/>
              <a:gd name="connsiteX17-8743" fmla="*/ 4263335 w 8477199"/>
              <a:gd name="connsiteY17-8744" fmla="*/ 977494 h 1734757"/>
              <a:gd name="connsiteX18-8745" fmla="*/ 3440333 w 8477199"/>
              <a:gd name="connsiteY18-8746" fmla="*/ 1010362 h 1734757"/>
              <a:gd name="connsiteX19-8747" fmla="*/ 2222804 w 8477199"/>
              <a:gd name="connsiteY19-8748" fmla="*/ 1311196 h 1734757"/>
              <a:gd name="connsiteX20-8749" fmla="*/ 116247 w 8477199"/>
              <a:gd name="connsiteY20-8750" fmla="*/ 971172 h 1734757"/>
              <a:gd name="connsiteX21-8751" fmla="*/ 9979 w 8477199"/>
              <a:gd name="connsiteY21-8752" fmla="*/ 496270 h 1734757"/>
              <a:gd name="connsiteX22-8753" fmla="*/ 174672 w 8477199"/>
              <a:gd name="connsiteY22-8754" fmla="*/ 0 h 1734757"/>
              <a:gd name="connsiteX23-8755" fmla="*/ 248669 w 8477199"/>
              <a:gd name="connsiteY23-8756" fmla="*/ 55572 h 1734757"/>
              <a:gd name="connsiteX24-8757" fmla="*/ 313900 w 8477199"/>
              <a:gd name="connsiteY24-8758" fmla="*/ 944502 h 1734757"/>
              <a:gd name="connsiteX25-8759" fmla="*/ 1735499 w 8477199"/>
              <a:gd name="connsiteY25-8760" fmla="*/ 1229124 h 1734757"/>
              <a:gd name="connsiteX26-8761" fmla="*/ 4206880 w 8477199"/>
              <a:gd name="connsiteY26-8762" fmla="*/ 816481 h 1734757"/>
              <a:gd name="connsiteX27-8763" fmla="*/ 4534135 w 8477199"/>
              <a:gd name="connsiteY27-8764" fmla="*/ 1303743 h 1734757"/>
              <a:gd name="connsiteX28-8765" fmla="*/ 4824736 w 8477199"/>
              <a:gd name="connsiteY28-8766" fmla="*/ 1596007 h 1734757"/>
              <a:gd name="connsiteX29-8767" fmla="*/ 5803572 w 8477199"/>
              <a:gd name="connsiteY29-8768" fmla="*/ 744571 h 1734757"/>
              <a:gd name="connsiteX30-8769" fmla="*/ 6697195 w 8477199"/>
              <a:gd name="connsiteY30-8770" fmla="*/ 214691 h 1734757"/>
              <a:gd name="connsiteX0-8771" fmla="*/ 6697195 w 8477199"/>
              <a:gd name="connsiteY0-8772" fmla="*/ 214691 h 1734757"/>
              <a:gd name="connsiteX1-8773" fmla="*/ 6709662 w 8477199"/>
              <a:gd name="connsiteY1-8774" fmla="*/ 214691 h 1734757"/>
              <a:gd name="connsiteX2-8775" fmla="*/ 7145860 w 8477199"/>
              <a:gd name="connsiteY2-8776" fmla="*/ 789985 h 1734757"/>
              <a:gd name="connsiteX3-8777" fmla="*/ 7305314 w 8477199"/>
              <a:gd name="connsiteY3-8778" fmla="*/ 1114171 h 1734757"/>
              <a:gd name="connsiteX4-8779" fmla="*/ 8432561 w 8477199"/>
              <a:gd name="connsiteY4-8780" fmla="*/ 880513 h 1734757"/>
              <a:gd name="connsiteX5-8781" fmla="*/ 8477199 w 8477199"/>
              <a:gd name="connsiteY5-8782" fmla="*/ 929103 h 1734757"/>
              <a:gd name="connsiteX6-8783" fmla="*/ 7295156 w 8477199"/>
              <a:gd name="connsiteY6-8784" fmla="*/ 1173736 h 1734757"/>
              <a:gd name="connsiteX7-8785" fmla="*/ 7106764 w 8477199"/>
              <a:gd name="connsiteY7-8786" fmla="*/ 814498 h 1734757"/>
              <a:gd name="connsiteX8-8787" fmla="*/ 6708739 w 8477199"/>
              <a:gd name="connsiteY8-8788" fmla="*/ 275180 h 1734757"/>
              <a:gd name="connsiteX9-8789" fmla="*/ 6697657 w 8477199"/>
              <a:gd name="connsiteY9-8790" fmla="*/ 275180 h 1734757"/>
              <a:gd name="connsiteX10-8791" fmla="*/ 5808796 w 8477199"/>
              <a:gd name="connsiteY10-8792" fmla="*/ 855594 h 1734757"/>
              <a:gd name="connsiteX11-8793" fmla="*/ 5680431 w 8477199"/>
              <a:gd name="connsiteY11-8794" fmla="*/ 987191 h 1734757"/>
              <a:gd name="connsiteX12-8795" fmla="*/ 5510509 w 8477199"/>
              <a:gd name="connsiteY12-8796" fmla="*/ 1166348 h 1734757"/>
              <a:gd name="connsiteX13-8797" fmla="*/ 5121257 w 8477199"/>
              <a:gd name="connsiteY13-8798" fmla="*/ 1556985 h 1734757"/>
              <a:gd name="connsiteX14-8799" fmla="*/ 4763866 w 8477199"/>
              <a:gd name="connsiteY14-8800" fmla="*/ 1734757 h 1734757"/>
              <a:gd name="connsiteX15-8801" fmla="*/ 4720924 w 8477199"/>
              <a:gd name="connsiteY15-8802" fmla="*/ 1730601 h 1734757"/>
              <a:gd name="connsiteX16-8803" fmla="*/ 4489128 w 8477199"/>
              <a:gd name="connsiteY16-8804" fmla="*/ 1387063 h 1734757"/>
              <a:gd name="connsiteX17-8805" fmla="*/ 4263335 w 8477199"/>
              <a:gd name="connsiteY17-8806" fmla="*/ 977494 h 1734757"/>
              <a:gd name="connsiteX18-8807" fmla="*/ 3440333 w 8477199"/>
              <a:gd name="connsiteY18-8808" fmla="*/ 1010362 h 1734757"/>
              <a:gd name="connsiteX19-8809" fmla="*/ 2222804 w 8477199"/>
              <a:gd name="connsiteY19-8810" fmla="*/ 1311196 h 1734757"/>
              <a:gd name="connsiteX20-8811" fmla="*/ 116247 w 8477199"/>
              <a:gd name="connsiteY20-8812" fmla="*/ 971172 h 1734757"/>
              <a:gd name="connsiteX21-8813" fmla="*/ 9979 w 8477199"/>
              <a:gd name="connsiteY21-8814" fmla="*/ 496270 h 1734757"/>
              <a:gd name="connsiteX22-8815" fmla="*/ 174672 w 8477199"/>
              <a:gd name="connsiteY22-8816" fmla="*/ 0 h 1734757"/>
              <a:gd name="connsiteX23-8817" fmla="*/ 248669 w 8477199"/>
              <a:gd name="connsiteY23-8818" fmla="*/ 55572 h 1734757"/>
              <a:gd name="connsiteX24-8819" fmla="*/ 313900 w 8477199"/>
              <a:gd name="connsiteY24-8820" fmla="*/ 944502 h 1734757"/>
              <a:gd name="connsiteX25-8821" fmla="*/ 1735499 w 8477199"/>
              <a:gd name="connsiteY25-8822" fmla="*/ 1229124 h 1734757"/>
              <a:gd name="connsiteX26-8823" fmla="*/ 4206880 w 8477199"/>
              <a:gd name="connsiteY26-8824" fmla="*/ 816481 h 1734757"/>
              <a:gd name="connsiteX27-8825" fmla="*/ 4534135 w 8477199"/>
              <a:gd name="connsiteY27-8826" fmla="*/ 1303743 h 1734757"/>
              <a:gd name="connsiteX28-8827" fmla="*/ 4824736 w 8477199"/>
              <a:gd name="connsiteY28-8828" fmla="*/ 1596007 h 1734757"/>
              <a:gd name="connsiteX29-8829" fmla="*/ 5803572 w 8477199"/>
              <a:gd name="connsiteY29-8830" fmla="*/ 744571 h 1734757"/>
              <a:gd name="connsiteX30-8831" fmla="*/ 6697195 w 8477199"/>
              <a:gd name="connsiteY30-8832" fmla="*/ 214691 h 1734757"/>
              <a:gd name="connsiteX0-8833" fmla="*/ 6697195 w 8477199"/>
              <a:gd name="connsiteY0-8834" fmla="*/ 214691 h 1734757"/>
              <a:gd name="connsiteX1-8835" fmla="*/ 6709662 w 8477199"/>
              <a:gd name="connsiteY1-8836" fmla="*/ 214691 h 1734757"/>
              <a:gd name="connsiteX2-8837" fmla="*/ 7145860 w 8477199"/>
              <a:gd name="connsiteY2-8838" fmla="*/ 789985 h 1734757"/>
              <a:gd name="connsiteX3-8839" fmla="*/ 7305314 w 8477199"/>
              <a:gd name="connsiteY3-8840" fmla="*/ 1114171 h 1734757"/>
              <a:gd name="connsiteX4-8841" fmla="*/ 8432561 w 8477199"/>
              <a:gd name="connsiteY4-8842" fmla="*/ 880513 h 1734757"/>
              <a:gd name="connsiteX5-8843" fmla="*/ 8477199 w 8477199"/>
              <a:gd name="connsiteY5-8844" fmla="*/ 929103 h 1734757"/>
              <a:gd name="connsiteX6-8845" fmla="*/ 7295156 w 8477199"/>
              <a:gd name="connsiteY6-8846" fmla="*/ 1173736 h 1734757"/>
              <a:gd name="connsiteX7-8847" fmla="*/ 7106764 w 8477199"/>
              <a:gd name="connsiteY7-8848" fmla="*/ 814498 h 1734757"/>
              <a:gd name="connsiteX8-8849" fmla="*/ 6708739 w 8477199"/>
              <a:gd name="connsiteY8-8850" fmla="*/ 275180 h 1734757"/>
              <a:gd name="connsiteX9-8851" fmla="*/ 6697657 w 8477199"/>
              <a:gd name="connsiteY9-8852" fmla="*/ 275180 h 1734757"/>
              <a:gd name="connsiteX10-8853" fmla="*/ 5808796 w 8477199"/>
              <a:gd name="connsiteY10-8854" fmla="*/ 855594 h 1734757"/>
              <a:gd name="connsiteX11-8855" fmla="*/ 5680431 w 8477199"/>
              <a:gd name="connsiteY11-8856" fmla="*/ 987191 h 1734757"/>
              <a:gd name="connsiteX12-8857" fmla="*/ 5510509 w 8477199"/>
              <a:gd name="connsiteY12-8858" fmla="*/ 1166348 h 1734757"/>
              <a:gd name="connsiteX13-8859" fmla="*/ 5121257 w 8477199"/>
              <a:gd name="connsiteY13-8860" fmla="*/ 1556985 h 1734757"/>
              <a:gd name="connsiteX14-8861" fmla="*/ 4763866 w 8477199"/>
              <a:gd name="connsiteY14-8862" fmla="*/ 1734757 h 1734757"/>
              <a:gd name="connsiteX15-8863" fmla="*/ 4720924 w 8477199"/>
              <a:gd name="connsiteY15-8864" fmla="*/ 1730601 h 1734757"/>
              <a:gd name="connsiteX16-8865" fmla="*/ 4489128 w 8477199"/>
              <a:gd name="connsiteY16-8866" fmla="*/ 1387063 h 1734757"/>
              <a:gd name="connsiteX17-8867" fmla="*/ 4263335 w 8477199"/>
              <a:gd name="connsiteY17-8868" fmla="*/ 977494 h 1734757"/>
              <a:gd name="connsiteX18-8869" fmla="*/ 3440333 w 8477199"/>
              <a:gd name="connsiteY18-8870" fmla="*/ 1010362 h 1734757"/>
              <a:gd name="connsiteX19-8871" fmla="*/ 2222804 w 8477199"/>
              <a:gd name="connsiteY19-8872" fmla="*/ 1311196 h 1734757"/>
              <a:gd name="connsiteX20-8873" fmla="*/ 116247 w 8477199"/>
              <a:gd name="connsiteY20-8874" fmla="*/ 971172 h 1734757"/>
              <a:gd name="connsiteX21-8875" fmla="*/ 9979 w 8477199"/>
              <a:gd name="connsiteY21-8876" fmla="*/ 496270 h 1734757"/>
              <a:gd name="connsiteX22-8877" fmla="*/ 174672 w 8477199"/>
              <a:gd name="connsiteY22-8878" fmla="*/ 0 h 1734757"/>
              <a:gd name="connsiteX23-8879" fmla="*/ 248669 w 8477199"/>
              <a:gd name="connsiteY23-8880" fmla="*/ 55572 h 1734757"/>
              <a:gd name="connsiteX24-8881" fmla="*/ 313900 w 8477199"/>
              <a:gd name="connsiteY24-8882" fmla="*/ 944502 h 1734757"/>
              <a:gd name="connsiteX25-8883" fmla="*/ 1735499 w 8477199"/>
              <a:gd name="connsiteY25-8884" fmla="*/ 1229124 h 1734757"/>
              <a:gd name="connsiteX26-8885" fmla="*/ 4071638 w 8477199"/>
              <a:gd name="connsiteY26-8886" fmla="*/ 788693 h 1734757"/>
              <a:gd name="connsiteX27-8887" fmla="*/ 4534135 w 8477199"/>
              <a:gd name="connsiteY27-8888" fmla="*/ 1303743 h 1734757"/>
              <a:gd name="connsiteX28-8889" fmla="*/ 4824736 w 8477199"/>
              <a:gd name="connsiteY28-8890" fmla="*/ 1596007 h 1734757"/>
              <a:gd name="connsiteX29-8891" fmla="*/ 5803572 w 8477199"/>
              <a:gd name="connsiteY29-8892" fmla="*/ 744571 h 1734757"/>
              <a:gd name="connsiteX30-8893" fmla="*/ 6697195 w 8477199"/>
              <a:gd name="connsiteY30-8894" fmla="*/ 214691 h 1734757"/>
              <a:gd name="connsiteX0-8895" fmla="*/ 6697195 w 8477199"/>
              <a:gd name="connsiteY0-8896" fmla="*/ 214691 h 1734757"/>
              <a:gd name="connsiteX1-8897" fmla="*/ 6709662 w 8477199"/>
              <a:gd name="connsiteY1-8898" fmla="*/ 214691 h 1734757"/>
              <a:gd name="connsiteX2-8899" fmla="*/ 7145860 w 8477199"/>
              <a:gd name="connsiteY2-8900" fmla="*/ 789985 h 1734757"/>
              <a:gd name="connsiteX3-8901" fmla="*/ 7305314 w 8477199"/>
              <a:gd name="connsiteY3-8902" fmla="*/ 1114171 h 1734757"/>
              <a:gd name="connsiteX4-8903" fmla="*/ 8432561 w 8477199"/>
              <a:gd name="connsiteY4-8904" fmla="*/ 880513 h 1734757"/>
              <a:gd name="connsiteX5-8905" fmla="*/ 8477199 w 8477199"/>
              <a:gd name="connsiteY5-8906" fmla="*/ 929103 h 1734757"/>
              <a:gd name="connsiteX6-8907" fmla="*/ 7295156 w 8477199"/>
              <a:gd name="connsiteY6-8908" fmla="*/ 1173736 h 1734757"/>
              <a:gd name="connsiteX7-8909" fmla="*/ 7106764 w 8477199"/>
              <a:gd name="connsiteY7-8910" fmla="*/ 814498 h 1734757"/>
              <a:gd name="connsiteX8-8911" fmla="*/ 6708739 w 8477199"/>
              <a:gd name="connsiteY8-8912" fmla="*/ 275180 h 1734757"/>
              <a:gd name="connsiteX9-8913" fmla="*/ 6697657 w 8477199"/>
              <a:gd name="connsiteY9-8914" fmla="*/ 275180 h 1734757"/>
              <a:gd name="connsiteX10-8915" fmla="*/ 5808796 w 8477199"/>
              <a:gd name="connsiteY10-8916" fmla="*/ 855594 h 1734757"/>
              <a:gd name="connsiteX11-8917" fmla="*/ 5680431 w 8477199"/>
              <a:gd name="connsiteY11-8918" fmla="*/ 987191 h 1734757"/>
              <a:gd name="connsiteX12-8919" fmla="*/ 5510509 w 8477199"/>
              <a:gd name="connsiteY12-8920" fmla="*/ 1166348 h 1734757"/>
              <a:gd name="connsiteX13-8921" fmla="*/ 5121257 w 8477199"/>
              <a:gd name="connsiteY13-8922" fmla="*/ 1556985 h 1734757"/>
              <a:gd name="connsiteX14-8923" fmla="*/ 4763866 w 8477199"/>
              <a:gd name="connsiteY14-8924" fmla="*/ 1734757 h 1734757"/>
              <a:gd name="connsiteX15-8925" fmla="*/ 4720924 w 8477199"/>
              <a:gd name="connsiteY15-8926" fmla="*/ 1730601 h 1734757"/>
              <a:gd name="connsiteX16-8927" fmla="*/ 4489128 w 8477199"/>
              <a:gd name="connsiteY16-8928" fmla="*/ 1387063 h 1734757"/>
              <a:gd name="connsiteX17-8929" fmla="*/ 4263335 w 8477199"/>
              <a:gd name="connsiteY17-8930" fmla="*/ 977494 h 1734757"/>
              <a:gd name="connsiteX18-8931" fmla="*/ 3440333 w 8477199"/>
              <a:gd name="connsiteY18-8932" fmla="*/ 1010362 h 1734757"/>
              <a:gd name="connsiteX19-8933" fmla="*/ 2222804 w 8477199"/>
              <a:gd name="connsiteY19-8934" fmla="*/ 1311196 h 1734757"/>
              <a:gd name="connsiteX20-8935" fmla="*/ 116247 w 8477199"/>
              <a:gd name="connsiteY20-8936" fmla="*/ 971172 h 1734757"/>
              <a:gd name="connsiteX21-8937" fmla="*/ 9979 w 8477199"/>
              <a:gd name="connsiteY21-8938" fmla="*/ 496270 h 1734757"/>
              <a:gd name="connsiteX22-8939" fmla="*/ 174672 w 8477199"/>
              <a:gd name="connsiteY22-8940" fmla="*/ 0 h 1734757"/>
              <a:gd name="connsiteX23-8941" fmla="*/ 248669 w 8477199"/>
              <a:gd name="connsiteY23-8942" fmla="*/ 55572 h 1734757"/>
              <a:gd name="connsiteX24-8943" fmla="*/ 313900 w 8477199"/>
              <a:gd name="connsiteY24-8944" fmla="*/ 944502 h 1734757"/>
              <a:gd name="connsiteX25-8945" fmla="*/ 1735499 w 8477199"/>
              <a:gd name="connsiteY25-8946" fmla="*/ 1229124 h 1734757"/>
              <a:gd name="connsiteX26-8947" fmla="*/ 4052317 w 8477199"/>
              <a:gd name="connsiteY26-8948" fmla="*/ 760908 h 1734757"/>
              <a:gd name="connsiteX27-8949" fmla="*/ 4534135 w 8477199"/>
              <a:gd name="connsiteY27-8950" fmla="*/ 1303743 h 1734757"/>
              <a:gd name="connsiteX28-8951" fmla="*/ 4824736 w 8477199"/>
              <a:gd name="connsiteY28-8952" fmla="*/ 1596007 h 1734757"/>
              <a:gd name="connsiteX29-8953" fmla="*/ 5803572 w 8477199"/>
              <a:gd name="connsiteY29-8954" fmla="*/ 744571 h 1734757"/>
              <a:gd name="connsiteX30-8955" fmla="*/ 6697195 w 8477199"/>
              <a:gd name="connsiteY30-8956" fmla="*/ 214691 h 1734757"/>
              <a:gd name="connsiteX0-8957" fmla="*/ 6697195 w 8477199"/>
              <a:gd name="connsiteY0-8958" fmla="*/ 214691 h 1734757"/>
              <a:gd name="connsiteX1-8959" fmla="*/ 6709662 w 8477199"/>
              <a:gd name="connsiteY1-8960" fmla="*/ 214691 h 1734757"/>
              <a:gd name="connsiteX2-8961" fmla="*/ 7145860 w 8477199"/>
              <a:gd name="connsiteY2-8962" fmla="*/ 789985 h 1734757"/>
              <a:gd name="connsiteX3-8963" fmla="*/ 7305314 w 8477199"/>
              <a:gd name="connsiteY3-8964" fmla="*/ 1114171 h 1734757"/>
              <a:gd name="connsiteX4-8965" fmla="*/ 8432561 w 8477199"/>
              <a:gd name="connsiteY4-8966" fmla="*/ 880513 h 1734757"/>
              <a:gd name="connsiteX5-8967" fmla="*/ 8477199 w 8477199"/>
              <a:gd name="connsiteY5-8968" fmla="*/ 929103 h 1734757"/>
              <a:gd name="connsiteX6-8969" fmla="*/ 7295156 w 8477199"/>
              <a:gd name="connsiteY6-8970" fmla="*/ 1173736 h 1734757"/>
              <a:gd name="connsiteX7-8971" fmla="*/ 7106764 w 8477199"/>
              <a:gd name="connsiteY7-8972" fmla="*/ 814498 h 1734757"/>
              <a:gd name="connsiteX8-8973" fmla="*/ 6708739 w 8477199"/>
              <a:gd name="connsiteY8-8974" fmla="*/ 275180 h 1734757"/>
              <a:gd name="connsiteX9-8975" fmla="*/ 6697657 w 8477199"/>
              <a:gd name="connsiteY9-8976" fmla="*/ 275180 h 1734757"/>
              <a:gd name="connsiteX10-8977" fmla="*/ 5808796 w 8477199"/>
              <a:gd name="connsiteY10-8978" fmla="*/ 855594 h 1734757"/>
              <a:gd name="connsiteX11-8979" fmla="*/ 5680431 w 8477199"/>
              <a:gd name="connsiteY11-8980" fmla="*/ 987191 h 1734757"/>
              <a:gd name="connsiteX12-8981" fmla="*/ 5510509 w 8477199"/>
              <a:gd name="connsiteY12-8982" fmla="*/ 1166348 h 1734757"/>
              <a:gd name="connsiteX13-8983" fmla="*/ 5121257 w 8477199"/>
              <a:gd name="connsiteY13-8984" fmla="*/ 1556985 h 1734757"/>
              <a:gd name="connsiteX14-8985" fmla="*/ 4763866 w 8477199"/>
              <a:gd name="connsiteY14-8986" fmla="*/ 1734757 h 1734757"/>
              <a:gd name="connsiteX15-8987" fmla="*/ 4720924 w 8477199"/>
              <a:gd name="connsiteY15-8988" fmla="*/ 1730601 h 1734757"/>
              <a:gd name="connsiteX16-8989" fmla="*/ 4489128 w 8477199"/>
              <a:gd name="connsiteY16-8990" fmla="*/ 1387063 h 1734757"/>
              <a:gd name="connsiteX17-8991" fmla="*/ 4263335 w 8477199"/>
              <a:gd name="connsiteY17-8992" fmla="*/ 977494 h 1734757"/>
              <a:gd name="connsiteX18-8993" fmla="*/ 3440333 w 8477199"/>
              <a:gd name="connsiteY18-8994" fmla="*/ 1010362 h 1734757"/>
              <a:gd name="connsiteX19-8995" fmla="*/ 2222804 w 8477199"/>
              <a:gd name="connsiteY19-8996" fmla="*/ 1311196 h 1734757"/>
              <a:gd name="connsiteX20-8997" fmla="*/ 116247 w 8477199"/>
              <a:gd name="connsiteY20-8998" fmla="*/ 971172 h 1734757"/>
              <a:gd name="connsiteX21-8999" fmla="*/ 9979 w 8477199"/>
              <a:gd name="connsiteY21-9000" fmla="*/ 496270 h 1734757"/>
              <a:gd name="connsiteX22-9001" fmla="*/ 174672 w 8477199"/>
              <a:gd name="connsiteY22-9002" fmla="*/ 0 h 1734757"/>
              <a:gd name="connsiteX23-9003" fmla="*/ 248669 w 8477199"/>
              <a:gd name="connsiteY23-9004" fmla="*/ 55572 h 1734757"/>
              <a:gd name="connsiteX24-9005" fmla="*/ 313900 w 8477199"/>
              <a:gd name="connsiteY24-9006" fmla="*/ 944502 h 1734757"/>
              <a:gd name="connsiteX25-9007" fmla="*/ 1735499 w 8477199"/>
              <a:gd name="connsiteY25-9008" fmla="*/ 1229124 h 1734757"/>
              <a:gd name="connsiteX26-9009" fmla="*/ 4052317 w 8477199"/>
              <a:gd name="connsiteY26-9010" fmla="*/ 760908 h 1734757"/>
              <a:gd name="connsiteX27-9011" fmla="*/ 4534135 w 8477199"/>
              <a:gd name="connsiteY27-9012" fmla="*/ 1303743 h 1734757"/>
              <a:gd name="connsiteX28-9013" fmla="*/ 4824736 w 8477199"/>
              <a:gd name="connsiteY28-9014" fmla="*/ 1596007 h 1734757"/>
              <a:gd name="connsiteX29-9015" fmla="*/ 5803572 w 8477199"/>
              <a:gd name="connsiteY29-9016" fmla="*/ 744571 h 1734757"/>
              <a:gd name="connsiteX30-9017" fmla="*/ 6697195 w 8477199"/>
              <a:gd name="connsiteY30-9018" fmla="*/ 214691 h 1734757"/>
              <a:gd name="connsiteX0-9019" fmla="*/ 6697195 w 8477199"/>
              <a:gd name="connsiteY0-9020" fmla="*/ 214691 h 1734757"/>
              <a:gd name="connsiteX1-9021" fmla="*/ 6709662 w 8477199"/>
              <a:gd name="connsiteY1-9022" fmla="*/ 214691 h 1734757"/>
              <a:gd name="connsiteX2-9023" fmla="*/ 7145860 w 8477199"/>
              <a:gd name="connsiteY2-9024" fmla="*/ 789985 h 1734757"/>
              <a:gd name="connsiteX3-9025" fmla="*/ 7305314 w 8477199"/>
              <a:gd name="connsiteY3-9026" fmla="*/ 1114171 h 1734757"/>
              <a:gd name="connsiteX4-9027" fmla="*/ 8432561 w 8477199"/>
              <a:gd name="connsiteY4-9028" fmla="*/ 880513 h 1734757"/>
              <a:gd name="connsiteX5-9029" fmla="*/ 8477199 w 8477199"/>
              <a:gd name="connsiteY5-9030" fmla="*/ 929103 h 1734757"/>
              <a:gd name="connsiteX6-9031" fmla="*/ 7295156 w 8477199"/>
              <a:gd name="connsiteY6-9032" fmla="*/ 1173736 h 1734757"/>
              <a:gd name="connsiteX7-9033" fmla="*/ 7106764 w 8477199"/>
              <a:gd name="connsiteY7-9034" fmla="*/ 814498 h 1734757"/>
              <a:gd name="connsiteX8-9035" fmla="*/ 6708739 w 8477199"/>
              <a:gd name="connsiteY8-9036" fmla="*/ 275180 h 1734757"/>
              <a:gd name="connsiteX9-9037" fmla="*/ 6697657 w 8477199"/>
              <a:gd name="connsiteY9-9038" fmla="*/ 275180 h 1734757"/>
              <a:gd name="connsiteX10-9039" fmla="*/ 5808796 w 8477199"/>
              <a:gd name="connsiteY10-9040" fmla="*/ 855594 h 1734757"/>
              <a:gd name="connsiteX11-9041" fmla="*/ 5680431 w 8477199"/>
              <a:gd name="connsiteY11-9042" fmla="*/ 987191 h 1734757"/>
              <a:gd name="connsiteX12-9043" fmla="*/ 5510509 w 8477199"/>
              <a:gd name="connsiteY12-9044" fmla="*/ 1166348 h 1734757"/>
              <a:gd name="connsiteX13-9045" fmla="*/ 5121257 w 8477199"/>
              <a:gd name="connsiteY13-9046" fmla="*/ 1556985 h 1734757"/>
              <a:gd name="connsiteX14-9047" fmla="*/ 4763866 w 8477199"/>
              <a:gd name="connsiteY14-9048" fmla="*/ 1734757 h 1734757"/>
              <a:gd name="connsiteX15-9049" fmla="*/ 4720924 w 8477199"/>
              <a:gd name="connsiteY15-9050" fmla="*/ 1730601 h 1734757"/>
              <a:gd name="connsiteX16-9051" fmla="*/ 4489128 w 8477199"/>
              <a:gd name="connsiteY16-9052" fmla="*/ 1387063 h 1734757"/>
              <a:gd name="connsiteX17-9053" fmla="*/ 4263335 w 8477199"/>
              <a:gd name="connsiteY17-9054" fmla="*/ 977494 h 1734757"/>
              <a:gd name="connsiteX18-9055" fmla="*/ 3440333 w 8477199"/>
              <a:gd name="connsiteY18-9056" fmla="*/ 1010362 h 1734757"/>
              <a:gd name="connsiteX19-9057" fmla="*/ 2222804 w 8477199"/>
              <a:gd name="connsiteY19-9058" fmla="*/ 1311196 h 1734757"/>
              <a:gd name="connsiteX20-9059" fmla="*/ 116247 w 8477199"/>
              <a:gd name="connsiteY20-9060" fmla="*/ 971172 h 1734757"/>
              <a:gd name="connsiteX21-9061" fmla="*/ 9979 w 8477199"/>
              <a:gd name="connsiteY21-9062" fmla="*/ 496270 h 1734757"/>
              <a:gd name="connsiteX22-9063" fmla="*/ 174672 w 8477199"/>
              <a:gd name="connsiteY22-9064" fmla="*/ 0 h 1734757"/>
              <a:gd name="connsiteX23-9065" fmla="*/ 248669 w 8477199"/>
              <a:gd name="connsiteY23-9066" fmla="*/ 55572 h 1734757"/>
              <a:gd name="connsiteX24-9067" fmla="*/ 313900 w 8477199"/>
              <a:gd name="connsiteY24-9068" fmla="*/ 944502 h 1734757"/>
              <a:gd name="connsiteX25-9069" fmla="*/ 1735499 w 8477199"/>
              <a:gd name="connsiteY25-9070" fmla="*/ 1229124 h 1734757"/>
              <a:gd name="connsiteX26-9071" fmla="*/ 4052317 w 8477199"/>
              <a:gd name="connsiteY26-9072" fmla="*/ 760908 h 1734757"/>
              <a:gd name="connsiteX27-9073" fmla="*/ 4534135 w 8477199"/>
              <a:gd name="connsiteY27-9074" fmla="*/ 1303743 h 1734757"/>
              <a:gd name="connsiteX28-9075" fmla="*/ 4824736 w 8477199"/>
              <a:gd name="connsiteY28-9076" fmla="*/ 1596007 h 1734757"/>
              <a:gd name="connsiteX29-9077" fmla="*/ 5803572 w 8477199"/>
              <a:gd name="connsiteY29-9078" fmla="*/ 744571 h 1734757"/>
              <a:gd name="connsiteX30-9079" fmla="*/ 6697195 w 8477199"/>
              <a:gd name="connsiteY30-9080" fmla="*/ 214691 h 1734757"/>
              <a:gd name="connsiteX0-9081" fmla="*/ 6697195 w 8477199"/>
              <a:gd name="connsiteY0-9082" fmla="*/ 1138479 h 2658545"/>
              <a:gd name="connsiteX1-9083" fmla="*/ 6709662 w 8477199"/>
              <a:gd name="connsiteY1-9084" fmla="*/ 1138479 h 2658545"/>
              <a:gd name="connsiteX2-9085" fmla="*/ 7145860 w 8477199"/>
              <a:gd name="connsiteY2-9086" fmla="*/ 1713773 h 2658545"/>
              <a:gd name="connsiteX3-9087" fmla="*/ 7305314 w 8477199"/>
              <a:gd name="connsiteY3-9088" fmla="*/ 2037959 h 2658545"/>
              <a:gd name="connsiteX4-9089" fmla="*/ 8432561 w 8477199"/>
              <a:gd name="connsiteY4-9090" fmla="*/ 1804301 h 2658545"/>
              <a:gd name="connsiteX5-9091" fmla="*/ 8477199 w 8477199"/>
              <a:gd name="connsiteY5-9092" fmla="*/ 1852891 h 2658545"/>
              <a:gd name="connsiteX6-9093" fmla="*/ 7295156 w 8477199"/>
              <a:gd name="connsiteY6-9094" fmla="*/ 2097524 h 2658545"/>
              <a:gd name="connsiteX7-9095" fmla="*/ 7106764 w 8477199"/>
              <a:gd name="connsiteY7-9096" fmla="*/ 1738286 h 2658545"/>
              <a:gd name="connsiteX8-9097" fmla="*/ 6708739 w 8477199"/>
              <a:gd name="connsiteY8-9098" fmla="*/ 1198968 h 2658545"/>
              <a:gd name="connsiteX9-9099" fmla="*/ 6697657 w 8477199"/>
              <a:gd name="connsiteY9-9100" fmla="*/ 1198968 h 2658545"/>
              <a:gd name="connsiteX10-9101" fmla="*/ 5808796 w 8477199"/>
              <a:gd name="connsiteY10-9102" fmla="*/ 1779382 h 2658545"/>
              <a:gd name="connsiteX11-9103" fmla="*/ 5680431 w 8477199"/>
              <a:gd name="connsiteY11-9104" fmla="*/ 1910979 h 2658545"/>
              <a:gd name="connsiteX12-9105" fmla="*/ 5510509 w 8477199"/>
              <a:gd name="connsiteY12-9106" fmla="*/ 2090136 h 2658545"/>
              <a:gd name="connsiteX13-9107" fmla="*/ 5121257 w 8477199"/>
              <a:gd name="connsiteY13-9108" fmla="*/ 2480773 h 2658545"/>
              <a:gd name="connsiteX14-9109" fmla="*/ 4763866 w 8477199"/>
              <a:gd name="connsiteY14-9110" fmla="*/ 2658545 h 2658545"/>
              <a:gd name="connsiteX15-9111" fmla="*/ 4720924 w 8477199"/>
              <a:gd name="connsiteY15-9112" fmla="*/ 2654389 h 2658545"/>
              <a:gd name="connsiteX16-9113" fmla="*/ 4489128 w 8477199"/>
              <a:gd name="connsiteY16-9114" fmla="*/ 2310851 h 2658545"/>
              <a:gd name="connsiteX17-9115" fmla="*/ 4263335 w 8477199"/>
              <a:gd name="connsiteY17-9116" fmla="*/ 1901282 h 2658545"/>
              <a:gd name="connsiteX18-9117" fmla="*/ 3440333 w 8477199"/>
              <a:gd name="connsiteY18-9118" fmla="*/ 1934150 h 2658545"/>
              <a:gd name="connsiteX19-9119" fmla="*/ 2222804 w 8477199"/>
              <a:gd name="connsiteY19-9120" fmla="*/ 2234984 h 2658545"/>
              <a:gd name="connsiteX20-9121" fmla="*/ 116247 w 8477199"/>
              <a:gd name="connsiteY20-9122" fmla="*/ 1894960 h 2658545"/>
              <a:gd name="connsiteX21-9123" fmla="*/ 9979 w 8477199"/>
              <a:gd name="connsiteY21-9124" fmla="*/ 1420058 h 2658545"/>
              <a:gd name="connsiteX22-9125" fmla="*/ 1437237 w 8477199"/>
              <a:gd name="connsiteY22-9126" fmla="*/ 0 h 2658545"/>
              <a:gd name="connsiteX23-9127" fmla="*/ 248669 w 8477199"/>
              <a:gd name="connsiteY23-9128" fmla="*/ 979360 h 2658545"/>
              <a:gd name="connsiteX24-9129" fmla="*/ 313900 w 8477199"/>
              <a:gd name="connsiteY24-9130" fmla="*/ 1868290 h 2658545"/>
              <a:gd name="connsiteX25-9131" fmla="*/ 1735499 w 8477199"/>
              <a:gd name="connsiteY25-9132" fmla="*/ 2152912 h 2658545"/>
              <a:gd name="connsiteX26-9133" fmla="*/ 4052317 w 8477199"/>
              <a:gd name="connsiteY26-9134" fmla="*/ 1684696 h 2658545"/>
              <a:gd name="connsiteX27-9135" fmla="*/ 4534135 w 8477199"/>
              <a:gd name="connsiteY27-9136" fmla="*/ 2227531 h 2658545"/>
              <a:gd name="connsiteX28-9137" fmla="*/ 4824736 w 8477199"/>
              <a:gd name="connsiteY28-9138" fmla="*/ 2519795 h 2658545"/>
              <a:gd name="connsiteX29-9139" fmla="*/ 5803572 w 8477199"/>
              <a:gd name="connsiteY29-9140" fmla="*/ 1668359 h 2658545"/>
              <a:gd name="connsiteX30-9141" fmla="*/ 6697195 w 8477199"/>
              <a:gd name="connsiteY30-9142" fmla="*/ 1138479 h 2658545"/>
              <a:gd name="connsiteX0-9143" fmla="*/ 6697195 w 8477199"/>
              <a:gd name="connsiteY0-9144" fmla="*/ 1138479 h 2658545"/>
              <a:gd name="connsiteX1-9145" fmla="*/ 6709662 w 8477199"/>
              <a:gd name="connsiteY1-9146" fmla="*/ 1138479 h 2658545"/>
              <a:gd name="connsiteX2-9147" fmla="*/ 7145860 w 8477199"/>
              <a:gd name="connsiteY2-9148" fmla="*/ 1713773 h 2658545"/>
              <a:gd name="connsiteX3-9149" fmla="*/ 7305314 w 8477199"/>
              <a:gd name="connsiteY3-9150" fmla="*/ 2037959 h 2658545"/>
              <a:gd name="connsiteX4-9151" fmla="*/ 8432561 w 8477199"/>
              <a:gd name="connsiteY4-9152" fmla="*/ 1804301 h 2658545"/>
              <a:gd name="connsiteX5-9153" fmla="*/ 8477199 w 8477199"/>
              <a:gd name="connsiteY5-9154" fmla="*/ 1852891 h 2658545"/>
              <a:gd name="connsiteX6-9155" fmla="*/ 7295156 w 8477199"/>
              <a:gd name="connsiteY6-9156" fmla="*/ 2097524 h 2658545"/>
              <a:gd name="connsiteX7-9157" fmla="*/ 7106764 w 8477199"/>
              <a:gd name="connsiteY7-9158" fmla="*/ 1738286 h 2658545"/>
              <a:gd name="connsiteX8-9159" fmla="*/ 6708739 w 8477199"/>
              <a:gd name="connsiteY8-9160" fmla="*/ 1198968 h 2658545"/>
              <a:gd name="connsiteX9-9161" fmla="*/ 6697657 w 8477199"/>
              <a:gd name="connsiteY9-9162" fmla="*/ 1198968 h 2658545"/>
              <a:gd name="connsiteX10-9163" fmla="*/ 5808796 w 8477199"/>
              <a:gd name="connsiteY10-9164" fmla="*/ 1779382 h 2658545"/>
              <a:gd name="connsiteX11-9165" fmla="*/ 5680431 w 8477199"/>
              <a:gd name="connsiteY11-9166" fmla="*/ 1910979 h 2658545"/>
              <a:gd name="connsiteX12-9167" fmla="*/ 5510509 w 8477199"/>
              <a:gd name="connsiteY12-9168" fmla="*/ 2090136 h 2658545"/>
              <a:gd name="connsiteX13-9169" fmla="*/ 5121257 w 8477199"/>
              <a:gd name="connsiteY13-9170" fmla="*/ 2480773 h 2658545"/>
              <a:gd name="connsiteX14-9171" fmla="*/ 4763866 w 8477199"/>
              <a:gd name="connsiteY14-9172" fmla="*/ 2658545 h 2658545"/>
              <a:gd name="connsiteX15-9173" fmla="*/ 4720924 w 8477199"/>
              <a:gd name="connsiteY15-9174" fmla="*/ 2654389 h 2658545"/>
              <a:gd name="connsiteX16-9175" fmla="*/ 4489128 w 8477199"/>
              <a:gd name="connsiteY16-9176" fmla="*/ 2310851 h 2658545"/>
              <a:gd name="connsiteX17-9177" fmla="*/ 4263335 w 8477199"/>
              <a:gd name="connsiteY17-9178" fmla="*/ 1901282 h 2658545"/>
              <a:gd name="connsiteX18-9179" fmla="*/ 3440333 w 8477199"/>
              <a:gd name="connsiteY18-9180" fmla="*/ 1934150 h 2658545"/>
              <a:gd name="connsiteX19-9181" fmla="*/ 2222804 w 8477199"/>
              <a:gd name="connsiteY19-9182" fmla="*/ 2234984 h 2658545"/>
              <a:gd name="connsiteX20-9183" fmla="*/ 116247 w 8477199"/>
              <a:gd name="connsiteY20-9184" fmla="*/ 1894960 h 2658545"/>
              <a:gd name="connsiteX21-9185" fmla="*/ 9979 w 8477199"/>
              <a:gd name="connsiteY21-9186" fmla="*/ 1420058 h 2658545"/>
              <a:gd name="connsiteX22-9187" fmla="*/ 1437237 w 8477199"/>
              <a:gd name="connsiteY22-9188" fmla="*/ 0 h 2658545"/>
              <a:gd name="connsiteX23-9189" fmla="*/ 1421847 w 8477199"/>
              <a:gd name="connsiteY23-9190" fmla="*/ 85614 h 2658545"/>
              <a:gd name="connsiteX24-9191" fmla="*/ 313900 w 8477199"/>
              <a:gd name="connsiteY24-9192" fmla="*/ 1868290 h 2658545"/>
              <a:gd name="connsiteX25-9193" fmla="*/ 1735499 w 8477199"/>
              <a:gd name="connsiteY25-9194" fmla="*/ 2152912 h 2658545"/>
              <a:gd name="connsiteX26-9195" fmla="*/ 4052317 w 8477199"/>
              <a:gd name="connsiteY26-9196" fmla="*/ 1684696 h 2658545"/>
              <a:gd name="connsiteX27-9197" fmla="*/ 4534135 w 8477199"/>
              <a:gd name="connsiteY27-9198" fmla="*/ 2227531 h 2658545"/>
              <a:gd name="connsiteX28-9199" fmla="*/ 4824736 w 8477199"/>
              <a:gd name="connsiteY28-9200" fmla="*/ 2519795 h 2658545"/>
              <a:gd name="connsiteX29-9201" fmla="*/ 5803572 w 8477199"/>
              <a:gd name="connsiteY29-9202" fmla="*/ 1668359 h 2658545"/>
              <a:gd name="connsiteX30-9203" fmla="*/ 6697195 w 8477199"/>
              <a:gd name="connsiteY30-9204" fmla="*/ 1138479 h 2658545"/>
              <a:gd name="connsiteX0-9205" fmla="*/ 6697195 w 8477199"/>
              <a:gd name="connsiteY0-9206" fmla="*/ 1138479 h 2658545"/>
              <a:gd name="connsiteX1-9207" fmla="*/ 6709662 w 8477199"/>
              <a:gd name="connsiteY1-9208" fmla="*/ 1138479 h 2658545"/>
              <a:gd name="connsiteX2-9209" fmla="*/ 7145860 w 8477199"/>
              <a:gd name="connsiteY2-9210" fmla="*/ 1713773 h 2658545"/>
              <a:gd name="connsiteX3-9211" fmla="*/ 7305314 w 8477199"/>
              <a:gd name="connsiteY3-9212" fmla="*/ 2037959 h 2658545"/>
              <a:gd name="connsiteX4-9213" fmla="*/ 8432561 w 8477199"/>
              <a:gd name="connsiteY4-9214" fmla="*/ 1804301 h 2658545"/>
              <a:gd name="connsiteX5-9215" fmla="*/ 8477199 w 8477199"/>
              <a:gd name="connsiteY5-9216" fmla="*/ 1852891 h 2658545"/>
              <a:gd name="connsiteX6-9217" fmla="*/ 7295156 w 8477199"/>
              <a:gd name="connsiteY6-9218" fmla="*/ 2097524 h 2658545"/>
              <a:gd name="connsiteX7-9219" fmla="*/ 7106764 w 8477199"/>
              <a:gd name="connsiteY7-9220" fmla="*/ 1738286 h 2658545"/>
              <a:gd name="connsiteX8-9221" fmla="*/ 6708739 w 8477199"/>
              <a:gd name="connsiteY8-9222" fmla="*/ 1198968 h 2658545"/>
              <a:gd name="connsiteX9-9223" fmla="*/ 6697657 w 8477199"/>
              <a:gd name="connsiteY9-9224" fmla="*/ 1198968 h 2658545"/>
              <a:gd name="connsiteX10-9225" fmla="*/ 5808796 w 8477199"/>
              <a:gd name="connsiteY10-9226" fmla="*/ 1779382 h 2658545"/>
              <a:gd name="connsiteX11-9227" fmla="*/ 5680431 w 8477199"/>
              <a:gd name="connsiteY11-9228" fmla="*/ 1910979 h 2658545"/>
              <a:gd name="connsiteX12-9229" fmla="*/ 5510509 w 8477199"/>
              <a:gd name="connsiteY12-9230" fmla="*/ 2090136 h 2658545"/>
              <a:gd name="connsiteX13-9231" fmla="*/ 5121257 w 8477199"/>
              <a:gd name="connsiteY13-9232" fmla="*/ 2480773 h 2658545"/>
              <a:gd name="connsiteX14-9233" fmla="*/ 4763866 w 8477199"/>
              <a:gd name="connsiteY14-9234" fmla="*/ 2658545 h 2658545"/>
              <a:gd name="connsiteX15-9235" fmla="*/ 4720924 w 8477199"/>
              <a:gd name="connsiteY15-9236" fmla="*/ 2654389 h 2658545"/>
              <a:gd name="connsiteX16-9237" fmla="*/ 4489128 w 8477199"/>
              <a:gd name="connsiteY16-9238" fmla="*/ 2310851 h 2658545"/>
              <a:gd name="connsiteX17-9239" fmla="*/ 4263335 w 8477199"/>
              <a:gd name="connsiteY17-9240" fmla="*/ 1901282 h 2658545"/>
              <a:gd name="connsiteX18-9241" fmla="*/ 3440333 w 8477199"/>
              <a:gd name="connsiteY18-9242" fmla="*/ 1934150 h 2658545"/>
              <a:gd name="connsiteX19-9243" fmla="*/ 2222804 w 8477199"/>
              <a:gd name="connsiteY19-9244" fmla="*/ 2234984 h 2658545"/>
              <a:gd name="connsiteX20-9245" fmla="*/ 116247 w 8477199"/>
              <a:gd name="connsiteY20-9246" fmla="*/ 1894960 h 2658545"/>
              <a:gd name="connsiteX21-9247" fmla="*/ 9979 w 8477199"/>
              <a:gd name="connsiteY21-9248" fmla="*/ 1420058 h 2658545"/>
              <a:gd name="connsiteX22-9249" fmla="*/ 1437237 w 8477199"/>
              <a:gd name="connsiteY22-9250" fmla="*/ 0 h 2658545"/>
              <a:gd name="connsiteX23-9251" fmla="*/ 1421847 w 8477199"/>
              <a:gd name="connsiteY23-9252" fmla="*/ 85614 h 2658545"/>
              <a:gd name="connsiteX24-9253" fmla="*/ 313900 w 8477199"/>
              <a:gd name="connsiteY24-9254" fmla="*/ 1868290 h 2658545"/>
              <a:gd name="connsiteX25-9255" fmla="*/ 1735499 w 8477199"/>
              <a:gd name="connsiteY25-9256" fmla="*/ 2152912 h 2658545"/>
              <a:gd name="connsiteX26-9257" fmla="*/ 4052317 w 8477199"/>
              <a:gd name="connsiteY26-9258" fmla="*/ 1684696 h 2658545"/>
              <a:gd name="connsiteX27-9259" fmla="*/ 4534135 w 8477199"/>
              <a:gd name="connsiteY27-9260" fmla="*/ 2227531 h 2658545"/>
              <a:gd name="connsiteX28-9261" fmla="*/ 4824736 w 8477199"/>
              <a:gd name="connsiteY28-9262" fmla="*/ 2519795 h 2658545"/>
              <a:gd name="connsiteX29-9263" fmla="*/ 5803572 w 8477199"/>
              <a:gd name="connsiteY29-9264" fmla="*/ 1668359 h 2658545"/>
              <a:gd name="connsiteX30-9265" fmla="*/ 6697195 w 8477199"/>
              <a:gd name="connsiteY30-9266" fmla="*/ 1138479 h 2658545"/>
              <a:gd name="connsiteX0-9267" fmla="*/ 6697195 w 8477199"/>
              <a:gd name="connsiteY0-9268" fmla="*/ 1138479 h 2658545"/>
              <a:gd name="connsiteX1-9269" fmla="*/ 6709662 w 8477199"/>
              <a:gd name="connsiteY1-9270" fmla="*/ 1138479 h 2658545"/>
              <a:gd name="connsiteX2-9271" fmla="*/ 7145860 w 8477199"/>
              <a:gd name="connsiteY2-9272" fmla="*/ 1713773 h 2658545"/>
              <a:gd name="connsiteX3-9273" fmla="*/ 7305314 w 8477199"/>
              <a:gd name="connsiteY3-9274" fmla="*/ 2037959 h 2658545"/>
              <a:gd name="connsiteX4-9275" fmla="*/ 8432561 w 8477199"/>
              <a:gd name="connsiteY4-9276" fmla="*/ 1804301 h 2658545"/>
              <a:gd name="connsiteX5-9277" fmla="*/ 8477199 w 8477199"/>
              <a:gd name="connsiteY5-9278" fmla="*/ 1852891 h 2658545"/>
              <a:gd name="connsiteX6-9279" fmla="*/ 7295156 w 8477199"/>
              <a:gd name="connsiteY6-9280" fmla="*/ 2097524 h 2658545"/>
              <a:gd name="connsiteX7-9281" fmla="*/ 7106764 w 8477199"/>
              <a:gd name="connsiteY7-9282" fmla="*/ 1738286 h 2658545"/>
              <a:gd name="connsiteX8-9283" fmla="*/ 6708739 w 8477199"/>
              <a:gd name="connsiteY8-9284" fmla="*/ 1198968 h 2658545"/>
              <a:gd name="connsiteX9-9285" fmla="*/ 6697657 w 8477199"/>
              <a:gd name="connsiteY9-9286" fmla="*/ 1198968 h 2658545"/>
              <a:gd name="connsiteX10-9287" fmla="*/ 5808796 w 8477199"/>
              <a:gd name="connsiteY10-9288" fmla="*/ 1779382 h 2658545"/>
              <a:gd name="connsiteX11-9289" fmla="*/ 5680431 w 8477199"/>
              <a:gd name="connsiteY11-9290" fmla="*/ 1910979 h 2658545"/>
              <a:gd name="connsiteX12-9291" fmla="*/ 5510509 w 8477199"/>
              <a:gd name="connsiteY12-9292" fmla="*/ 2090136 h 2658545"/>
              <a:gd name="connsiteX13-9293" fmla="*/ 5121257 w 8477199"/>
              <a:gd name="connsiteY13-9294" fmla="*/ 2480773 h 2658545"/>
              <a:gd name="connsiteX14-9295" fmla="*/ 4763866 w 8477199"/>
              <a:gd name="connsiteY14-9296" fmla="*/ 2658545 h 2658545"/>
              <a:gd name="connsiteX15-9297" fmla="*/ 4720924 w 8477199"/>
              <a:gd name="connsiteY15-9298" fmla="*/ 2654389 h 2658545"/>
              <a:gd name="connsiteX16-9299" fmla="*/ 4489128 w 8477199"/>
              <a:gd name="connsiteY16-9300" fmla="*/ 2310851 h 2658545"/>
              <a:gd name="connsiteX17-9301" fmla="*/ 4263335 w 8477199"/>
              <a:gd name="connsiteY17-9302" fmla="*/ 1901282 h 2658545"/>
              <a:gd name="connsiteX18-9303" fmla="*/ 3440333 w 8477199"/>
              <a:gd name="connsiteY18-9304" fmla="*/ 1934150 h 2658545"/>
              <a:gd name="connsiteX19-9305" fmla="*/ 2222804 w 8477199"/>
              <a:gd name="connsiteY19-9306" fmla="*/ 2234984 h 2658545"/>
              <a:gd name="connsiteX20-9307" fmla="*/ 116247 w 8477199"/>
              <a:gd name="connsiteY20-9308" fmla="*/ 1894960 h 2658545"/>
              <a:gd name="connsiteX21-9309" fmla="*/ 9979 w 8477199"/>
              <a:gd name="connsiteY21-9310" fmla="*/ 1420058 h 2658545"/>
              <a:gd name="connsiteX22-9311" fmla="*/ 1437237 w 8477199"/>
              <a:gd name="connsiteY22-9312" fmla="*/ 0 h 2658545"/>
              <a:gd name="connsiteX23-9313" fmla="*/ 1421847 w 8477199"/>
              <a:gd name="connsiteY23-9314" fmla="*/ 85614 h 2658545"/>
              <a:gd name="connsiteX24-9315" fmla="*/ 313900 w 8477199"/>
              <a:gd name="connsiteY24-9316" fmla="*/ 1868290 h 2658545"/>
              <a:gd name="connsiteX25-9317" fmla="*/ 1735499 w 8477199"/>
              <a:gd name="connsiteY25-9318" fmla="*/ 2152912 h 2658545"/>
              <a:gd name="connsiteX26-9319" fmla="*/ 4052317 w 8477199"/>
              <a:gd name="connsiteY26-9320" fmla="*/ 1684696 h 2658545"/>
              <a:gd name="connsiteX27-9321" fmla="*/ 4534135 w 8477199"/>
              <a:gd name="connsiteY27-9322" fmla="*/ 2227531 h 2658545"/>
              <a:gd name="connsiteX28-9323" fmla="*/ 4824736 w 8477199"/>
              <a:gd name="connsiteY28-9324" fmla="*/ 2519795 h 2658545"/>
              <a:gd name="connsiteX29-9325" fmla="*/ 5803572 w 8477199"/>
              <a:gd name="connsiteY29-9326" fmla="*/ 1668359 h 2658545"/>
              <a:gd name="connsiteX30-9327" fmla="*/ 6697195 w 8477199"/>
              <a:gd name="connsiteY30-9328" fmla="*/ 1138479 h 2658545"/>
              <a:gd name="connsiteX0-9329" fmla="*/ 6697195 w 8477199"/>
              <a:gd name="connsiteY0-9330" fmla="*/ 1138479 h 2658545"/>
              <a:gd name="connsiteX1-9331" fmla="*/ 6709662 w 8477199"/>
              <a:gd name="connsiteY1-9332" fmla="*/ 1138479 h 2658545"/>
              <a:gd name="connsiteX2-9333" fmla="*/ 7145860 w 8477199"/>
              <a:gd name="connsiteY2-9334" fmla="*/ 1713773 h 2658545"/>
              <a:gd name="connsiteX3-9335" fmla="*/ 7305314 w 8477199"/>
              <a:gd name="connsiteY3-9336" fmla="*/ 2037959 h 2658545"/>
              <a:gd name="connsiteX4-9337" fmla="*/ 8432561 w 8477199"/>
              <a:gd name="connsiteY4-9338" fmla="*/ 1804301 h 2658545"/>
              <a:gd name="connsiteX5-9339" fmla="*/ 8477199 w 8477199"/>
              <a:gd name="connsiteY5-9340" fmla="*/ 1852891 h 2658545"/>
              <a:gd name="connsiteX6-9341" fmla="*/ 7295156 w 8477199"/>
              <a:gd name="connsiteY6-9342" fmla="*/ 2097524 h 2658545"/>
              <a:gd name="connsiteX7-9343" fmla="*/ 7106764 w 8477199"/>
              <a:gd name="connsiteY7-9344" fmla="*/ 1738286 h 2658545"/>
              <a:gd name="connsiteX8-9345" fmla="*/ 6708739 w 8477199"/>
              <a:gd name="connsiteY8-9346" fmla="*/ 1198968 h 2658545"/>
              <a:gd name="connsiteX9-9347" fmla="*/ 6697657 w 8477199"/>
              <a:gd name="connsiteY9-9348" fmla="*/ 1198968 h 2658545"/>
              <a:gd name="connsiteX10-9349" fmla="*/ 5808796 w 8477199"/>
              <a:gd name="connsiteY10-9350" fmla="*/ 1779382 h 2658545"/>
              <a:gd name="connsiteX11-9351" fmla="*/ 5680431 w 8477199"/>
              <a:gd name="connsiteY11-9352" fmla="*/ 1910979 h 2658545"/>
              <a:gd name="connsiteX12-9353" fmla="*/ 5510509 w 8477199"/>
              <a:gd name="connsiteY12-9354" fmla="*/ 2090136 h 2658545"/>
              <a:gd name="connsiteX13-9355" fmla="*/ 5121257 w 8477199"/>
              <a:gd name="connsiteY13-9356" fmla="*/ 2480773 h 2658545"/>
              <a:gd name="connsiteX14-9357" fmla="*/ 4763866 w 8477199"/>
              <a:gd name="connsiteY14-9358" fmla="*/ 2658545 h 2658545"/>
              <a:gd name="connsiteX15-9359" fmla="*/ 4720924 w 8477199"/>
              <a:gd name="connsiteY15-9360" fmla="*/ 2654389 h 2658545"/>
              <a:gd name="connsiteX16-9361" fmla="*/ 4489128 w 8477199"/>
              <a:gd name="connsiteY16-9362" fmla="*/ 2310851 h 2658545"/>
              <a:gd name="connsiteX17-9363" fmla="*/ 4263335 w 8477199"/>
              <a:gd name="connsiteY17-9364" fmla="*/ 1901282 h 2658545"/>
              <a:gd name="connsiteX18-9365" fmla="*/ 3440333 w 8477199"/>
              <a:gd name="connsiteY18-9366" fmla="*/ 1934150 h 2658545"/>
              <a:gd name="connsiteX19-9367" fmla="*/ 2222804 w 8477199"/>
              <a:gd name="connsiteY19-9368" fmla="*/ 2234984 h 2658545"/>
              <a:gd name="connsiteX20-9369" fmla="*/ 116247 w 8477199"/>
              <a:gd name="connsiteY20-9370" fmla="*/ 1894960 h 2658545"/>
              <a:gd name="connsiteX21-9371" fmla="*/ 9979 w 8477199"/>
              <a:gd name="connsiteY21-9372" fmla="*/ 1420058 h 2658545"/>
              <a:gd name="connsiteX22-9373" fmla="*/ 1437237 w 8477199"/>
              <a:gd name="connsiteY22-9374" fmla="*/ 0 h 2658545"/>
              <a:gd name="connsiteX23-9375" fmla="*/ 1421847 w 8477199"/>
              <a:gd name="connsiteY23-9376" fmla="*/ 85614 h 2658545"/>
              <a:gd name="connsiteX24-9377" fmla="*/ 107198 w 8477199"/>
              <a:gd name="connsiteY24-9378" fmla="*/ 1725589 h 2658545"/>
              <a:gd name="connsiteX25-9379" fmla="*/ 1735499 w 8477199"/>
              <a:gd name="connsiteY25-9380" fmla="*/ 2152912 h 2658545"/>
              <a:gd name="connsiteX26-9381" fmla="*/ 4052317 w 8477199"/>
              <a:gd name="connsiteY26-9382" fmla="*/ 1684696 h 2658545"/>
              <a:gd name="connsiteX27-9383" fmla="*/ 4534135 w 8477199"/>
              <a:gd name="connsiteY27-9384" fmla="*/ 2227531 h 2658545"/>
              <a:gd name="connsiteX28-9385" fmla="*/ 4824736 w 8477199"/>
              <a:gd name="connsiteY28-9386" fmla="*/ 2519795 h 2658545"/>
              <a:gd name="connsiteX29-9387" fmla="*/ 5803572 w 8477199"/>
              <a:gd name="connsiteY29-9388" fmla="*/ 1668359 h 2658545"/>
              <a:gd name="connsiteX30-9389" fmla="*/ 6697195 w 8477199"/>
              <a:gd name="connsiteY30-9390" fmla="*/ 1138479 h 2658545"/>
              <a:gd name="connsiteX0-9391" fmla="*/ 6697195 w 8477199"/>
              <a:gd name="connsiteY0-9392" fmla="*/ 1138479 h 2658545"/>
              <a:gd name="connsiteX1-9393" fmla="*/ 6709662 w 8477199"/>
              <a:gd name="connsiteY1-9394" fmla="*/ 1138479 h 2658545"/>
              <a:gd name="connsiteX2-9395" fmla="*/ 7145860 w 8477199"/>
              <a:gd name="connsiteY2-9396" fmla="*/ 1713773 h 2658545"/>
              <a:gd name="connsiteX3-9397" fmla="*/ 7305314 w 8477199"/>
              <a:gd name="connsiteY3-9398" fmla="*/ 2037959 h 2658545"/>
              <a:gd name="connsiteX4-9399" fmla="*/ 8432561 w 8477199"/>
              <a:gd name="connsiteY4-9400" fmla="*/ 1804301 h 2658545"/>
              <a:gd name="connsiteX5-9401" fmla="*/ 8477199 w 8477199"/>
              <a:gd name="connsiteY5-9402" fmla="*/ 1852891 h 2658545"/>
              <a:gd name="connsiteX6-9403" fmla="*/ 7295156 w 8477199"/>
              <a:gd name="connsiteY6-9404" fmla="*/ 2097524 h 2658545"/>
              <a:gd name="connsiteX7-9405" fmla="*/ 7106764 w 8477199"/>
              <a:gd name="connsiteY7-9406" fmla="*/ 1738286 h 2658545"/>
              <a:gd name="connsiteX8-9407" fmla="*/ 6708739 w 8477199"/>
              <a:gd name="connsiteY8-9408" fmla="*/ 1198968 h 2658545"/>
              <a:gd name="connsiteX9-9409" fmla="*/ 6697657 w 8477199"/>
              <a:gd name="connsiteY9-9410" fmla="*/ 1198968 h 2658545"/>
              <a:gd name="connsiteX10-9411" fmla="*/ 5808796 w 8477199"/>
              <a:gd name="connsiteY10-9412" fmla="*/ 1779382 h 2658545"/>
              <a:gd name="connsiteX11-9413" fmla="*/ 5680431 w 8477199"/>
              <a:gd name="connsiteY11-9414" fmla="*/ 1910979 h 2658545"/>
              <a:gd name="connsiteX12-9415" fmla="*/ 5510509 w 8477199"/>
              <a:gd name="connsiteY12-9416" fmla="*/ 2090136 h 2658545"/>
              <a:gd name="connsiteX13-9417" fmla="*/ 5121257 w 8477199"/>
              <a:gd name="connsiteY13-9418" fmla="*/ 2480773 h 2658545"/>
              <a:gd name="connsiteX14-9419" fmla="*/ 4763866 w 8477199"/>
              <a:gd name="connsiteY14-9420" fmla="*/ 2658545 h 2658545"/>
              <a:gd name="connsiteX15-9421" fmla="*/ 4720924 w 8477199"/>
              <a:gd name="connsiteY15-9422" fmla="*/ 2654389 h 2658545"/>
              <a:gd name="connsiteX16-9423" fmla="*/ 4489128 w 8477199"/>
              <a:gd name="connsiteY16-9424" fmla="*/ 2310851 h 2658545"/>
              <a:gd name="connsiteX17-9425" fmla="*/ 4263335 w 8477199"/>
              <a:gd name="connsiteY17-9426" fmla="*/ 1901282 h 2658545"/>
              <a:gd name="connsiteX18-9427" fmla="*/ 3440333 w 8477199"/>
              <a:gd name="connsiteY18-9428" fmla="*/ 1934150 h 2658545"/>
              <a:gd name="connsiteX19-9429" fmla="*/ 2222804 w 8477199"/>
              <a:gd name="connsiteY19-9430" fmla="*/ 2234984 h 2658545"/>
              <a:gd name="connsiteX20-9431" fmla="*/ 116247 w 8477199"/>
              <a:gd name="connsiteY20-9432" fmla="*/ 1894960 h 2658545"/>
              <a:gd name="connsiteX21-9433" fmla="*/ 9979 w 8477199"/>
              <a:gd name="connsiteY21-9434" fmla="*/ 1420058 h 2658545"/>
              <a:gd name="connsiteX22-9435" fmla="*/ 1437237 w 8477199"/>
              <a:gd name="connsiteY22-9436" fmla="*/ 0 h 2658545"/>
              <a:gd name="connsiteX23-9437" fmla="*/ 1427434 w 8477199"/>
              <a:gd name="connsiteY23-9438" fmla="*/ 100633 h 2658545"/>
              <a:gd name="connsiteX24-9439" fmla="*/ 107198 w 8477199"/>
              <a:gd name="connsiteY24-9440" fmla="*/ 1725589 h 2658545"/>
              <a:gd name="connsiteX25-9441" fmla="*/ 1735499 w 8477199"/>
              <a:gd name="connsiteY25-9442" fmla="*/ 2152912 h 2658545"/>
              <a:gd name="connsiteX26-9443" fmla="*/ 4052317 w 8477199"/>
              <a:gd name="connsiteY26-9444" fmla="*/ 1684696 h 2658545"/>
              <a:gd name="connsiteX27-9445" fmla="*/ 4534135 w 8477199"/>
              <a:gd name="connsiteY27-9446" fmla="*/ 2227531 h 2658545"/>
              <a:gd name="connsiteX28-9447" fmla="*/ 4824736 w 8477199"/>
              <a:gd name="connsiteY28-9448" fmla="*/ 2519795 h 2658545"/>
              <a:gd name="connsiteX29-9449" fmla="*/ 5803572 w 8477199"/>
              <a:gd name="connsiteY29-9450" fmla="*/ 1668359 h 2658545"/>
              <a:gd name="connsiteX30-9451" fmla="*/ 6697195 w 8477199"/>
              <a:gd name="connsiteY30-9452" fmla="*/ 1138479 h 2658545"/>
              <a:gd name="connsiteX0-9453" fmla="*/ 6697195 w 8477199"/>
              <a:gd name="connsiteY0-9454" fmla="*/ 1138479 h 2658545"/>
              <a:gd name="connsiteX1-9455" fmla="*/ 6709662 w 8477199"/>
              <a:gd name="connsiteY1-9456" fmla="*/ 1138479 h 2658545"/>
              <a:gd name="connsiteX2-9457" fmla="*/ 7145860 w 8477199"/>
              <a:gd name="connsiteY2-9458" fmla="*/ 1713773 h 2658545"/>
              <a:gd name="connsiteX3-9459" fmla="*/ 7305314 w 8477199"/>
              <a:gd name="connsiteY3-9460" fmla="*/ 2037959 h 2658545"/>
              <a:gd name="connsiteX4-9461" fmla="*/ 8432561 w 8477199"/>
              <a:gd name="connsiteY4-9462" fmla="*/ 1804301 h 2658545"/>
              <a:gd name="connsiteX5-9463" fmla="*/ 8477199 w 8477199"/>
              <a:gd name="connsiteY5-9464" fmla="*/ 1852891 h 2658545"/>
              <a:gd name="connsiteX6-9465" fmla="*/ 7295156 w 8477199"/>
              <a:gd name="connsiteY6-9466" fmla="*/ 2097524 h 2658545"/>
              <a:gd name="connsiteX7-9467" fmla="*/ 7106764 w 8477199"/>
              <a:gd name="connsiteY7-9468" fmla="*/ 1738286 h 2658545"/>
              <a:gd name="connsiteX8-9469" fmla="*/ 6708739 w 8477199"/>
              <a:gd name="connsiteY8-9470" fmla="*/ 1198968 h 2658545"/>
              <a:gd name="connsiteX9-9471" fmla="*/ 6697657 w 8477199"/>
              <a:gd name="connsiteY9-9472" fmla="*/ 1198968 h 2658545"/>
              <a:gd name="connsiteX10-9473" fmla="*/ 5808796 w 8477199"/>
              <a:gd name="connsiteY10-9474" fmla="*/ 1779382 h 2658545"/>
              <a:gd name="connsiteX11-9475" fmla="*/ 5680431 w 8477199"/>
              <a:gd name="connsiteY11-9476" fmla="*/ 1910979 h 2658545"/>
              <a:gd name="connsiteX12-9477" fmla="*/ 5510509 w 8477199"/>
              <a:gd name="connsiteY12-9478" fmla="*/ 2090136 h 2658545"/>
              <a:gd name="connsiteX13-9479" fmla="*/ 5121257 w 8477199"/>
              <a:gd name="connsiteY13-9480" fmla="*/ 2480773 h 2658545"/>
              <a:gd name="connsiteX14-9481" fmla="*/ 4763866 w 8477199"/>
              <a:gd name="connsiteY14-9482" fmla="*/ 2658545 h 2658545"/>
              <a:gd name="connsiteX15-9483" fmla="*/ 4720924 w 8477199"/>
              <a:gd name="connsiteY15-9484" fmla="*/ 2654389 h 2658545"/>
              <a:gd name="connsiteX16-9485" fmla="*/ 4489128 w 8477199"/>
              <a:gd name="connsiteY16-9486" fmla="*/ 2310851 h 2658545"/>
              <a:gd name="connsiteX17-9487" fmla="*/ 4263335 w 8477199"/>
              <a:gd name="connsiteY17-9488" fmla="*/ 1901282 h 2658545"/>
              <a:gd name="connsiteX18-9489" fmla="*/ 3440333 w 8477199"/>
              <a:gd name="connsiteY18-9490" fmla="*/ 1934150 h 2658545"/>
              <a:gd name="connsiteX19-9491" fmla="*/ 2222804 w 8477199"/>
              <a:gd name="connsiteY19-9492" fmla="*/ 2234984 h 2658545"/>
              <a:gd name="connsiteX20-9493" fmla="*/ 116247 w 8477199"/>
              <a:gd name="connsiteY20-9494" fmla="*/ 1894960 h 2658545"/>
              <a:gd name="connsiteX21-9495" fmla="*/ 9979 w 8477199"/>
              <a:gd name="connsiteY21-9496" fmla="*/ 1420058 h 2658545"/>
              <a:gd name="connsiteX22-9497" fmla="*/ 1437237 w 8477199"/>
              <a:gd name="connsiteY22-9498" fmla="*/ 0 h 2658545"/>
              <a:gd name="connsiteX23-9499" fmla="*/ 1427434 w 8477199"/>
              <a:gd name="connsiteY23-9500" fmla="*/ 100633 h 2658545"/>
              <a:gd name="connsiteX24-9501" fmla="*/ 107198 w 8477199"/>
              <a:gd name="connsiteY24-9502" fmla="*/ 1725589 h 2658545"/>
              <a:gd name="connsiteX25-9503" fmla="*/ 1735499 w 8477199"/>
              <a:gd name="connsiteY25-9504" fmla="*/ 2152912 h 2658545"/>
              <a:gd name="connsiteX26-9505" fmla="*/ 4052317 w 8477199"/>
              <a:gd name="connsiteY26-9506" fmla="*/ 1684696 h 2658545"/>
              <a:gd name="connsiteX27-9507" fmla="*/ 4534135 w 8477199"/>
              <a:gd name="connsiteY27-9508" fmla="*/ 2227531 h 2658545"/>
              <a:gd name="connsiteX28-9509" fmla="*/ 4824736 w 8477199"/>
              <a:gd name="connsiteY28-9510" fmla="*/ 2519795 h 2658545"/>
              <a:gd name="connsiteX29-9511" fmla="*/ 5803572 w 8477199"/>
              <a:gd name="connsiteY29-9512" fmla="*/ 1668359 h 2658545"/>
              <a:gd name="connsiteX30-9513" fmla="*/ 6697195 w 8477199"/>
              <a:gd name="connsiteY30-9514" fmla="*/ 1138479 h 2658545"/>
              <a:gd name="connsiteX0-9515" fmla="*/ 6697195 w 8477199"/>
              <a:gd name="connsiteY0-9516" fmla="*/ 1138479 h 2658545"/>
              <a:gd name="connsiteX1-9517" fmla="*/ 6709662 w 8477199"/>
              <a:gd name="connsiteY1-9518" fmla="*/ 1138479 h 2658545"/>
              <a:gd name="connsiteX2-9519" fmla="*/ 7145860 w 8477199"/>
              <a:gd name="connsiteY2-9520" fmla="*/ 1713773 h 2658545"/>
              <a:gd name="connsiteX3-9521" fmla="*/ 7305314 w 8477199"/>
              <a:gd name="connsiteY3-9522" fmla="*/ 2037959 h 2658545"/>
              <a:gd name="connsiteX4-9523" fmla="*/ 8432561 w 8477199"/>
              <a:gd name="connsiteY4-9524" fmla="*/ 1804301 h 2658545"/>
              <a:gd name="connsiteX5-9525" fmla="*/ 8477199 w 8477199"/>
              <a:gd name="connsiteY5-9526" fmla="*/ 1852891 h 2658545"/>
              <a:gd name="connsiteX6-9527" fmla="*/ 7295156 w 8477199"/>
              <a:gd name="connsiteY6-9528" fmla="*/ 2097524 h 2658545"/>
              <a:gd name="connsiteX7-9529" fmla="*/ 7106764 w 8477199"/>
              <a:gd name="connsiteY7-9530" fmla="*/ 1738286 h 2658545"/>
              <a:gd name="connsiteX8-9531" fmla="*/ 6708739 w 8477199"/>
              <a:gd name="connsiteY8-9532" fmla="*/ 1198968 h 2658545"/>
              <a:gd name="connsiteX9-9533" fmla="*/ 6697657 w 8477199"/>
              <a:gd name="connsiteY9-9534" fmla="*/ 1198968 h 2658545"/>
              <a:gd name="connsiteX10-9535" fmla="*/ 5808796 w 8477199"/>
              <a:gd name="connsiteY10-9536" fmla="*/ 1779382 h 2658545"/>
              <a:gd name="connsiteX11-9537" fmla="*/ 5680431 w 8477199"/>
              <a:gd name="connsiteY11-9538" fmla="*/ 1910979 h 2658545"/>
              <a:gd name="connsiteX12-9539" fmla="*/ 5510509 w 8477199"/>
              <a:gd name="connsiteY12-9540" fmla="*/ 2090136 h 2658545"/>
              <a:gd name="connsiteX13-9541" fmla="*/ 5121257 w 8477199"/>
              <a:gd name="connsiteY13-9542" fmla="*/ 2480773 h 2658545"/>
              <a:gd name="connsiteX14-9543" fmla="*/ 4763866 w 8477199"/>
              <a:gd name="connsiteY14-9544" fmla="*/ 2658545 h 2658545"/>
              <a:gd name="connsiteX15-9545" fmla="*/ 4720924 w 8477199"/>
              <a:gd name="connsiteY15-9546" fmla="*/ 2654389 h 2658545"/>
              <a:gd name="connsiteX16-9547" fmla="*/ 4489128 w 8477199"/>
              <a:gd name="connsiteY16-9548" fmla="*/ 2310851 h 2658545"/>
              <a:gd name="connsiteX17-9549" fmla="*/ 4263335 w 8477199"/>
              <a:gd name="connsiteY17-9550" fmla="*/ 1901282 h 2658545"/>
              <a:gd name="connsiteX18-9551" fmla="*/ 3440333 w 8477199"/>
              <a:gd name="connsiteY18-9552" fmla="*/ 1934150 h 2658545"/>
              <a:gd name="connsiteX19-9553" fmla="*/ 2222804 w 8477199"/>
              <a:gd name="connsiteY19-9554" fmla="*/ 2234984 h 2658545"/>
              <a:gd name="connsiteX20-9555" fmla="*/ 116247 w 8477199"/>
              <a:gd name="connsiteY20-9556" fmla="*/ 1894960 h 2658545"/>
              <a:gd name="connsiteX21-9557" fmla="*/ 9979 w 8477199"/>
              <a:gd name="connsiteY21-9558" fmla="*/ 1420058 h 2658545"/>
              <a:gd name="connsiteX22-9559" fmla="*/ 1437237 w 8477199"/>
              <a:gd name="connsiteY22-9560" fmla="*/ 0 h 2658545"/>
              <a:gd name="connsiteX23-9561" fmla="*/ 1427434 w 8477199"/>
              <a:gd name="connsiteY23-9562" fmla="*/ 100633 h 2658545"/>
              <a:gd name="connsiteX24-9563" fmla="*/ 107198 w 8477199"/>
              <a:gd name="connsiteY24-9564" fmla="*/ 1725589 h 2658545"/>
              <a:gd name="connsiteX25-9565" fmla="*/ 1735499 w 8477199"/>
              <a:gd name="connsiteY25-9566" fmla="*/ 2152912 h 2658545"/>
              <a:gd name="connsiteX26-9567" fmla="*/ 4052317 w 8477199"/>
              <a:gd name="connsiteY26-9568" fmla="*/ 1684696 h 2658545"/>
              <a:gd name="connsiteX27-9569" fmla="*/ 4534135 w 8477199"/>
              <a:gd name="connsiteY27-9570" fmla="*/ 2227531 h 2658545"/>
              <a:gd name="connsiteX28-9571" fmla="*/ 4824736 w 8477199"/>
              <a:gd name="connsiteY28-9572" fmla="*/ 2519795 h 2658545"/>
              <a:gd name="connsiteX29-9573" fmla="*/ 5803572 w 8477199"/>
              <a:gd name="connsiteY29-9574" fmla="*/ 1668359 h 2658545"/>
              <a:gd name="connsiteX30-9575" fmla="*/ 6697195 w 8477199"/>
              <a:gd name="connsiteY30-9576" fmla="*/ 1138479 h 2658545"/>
              <a:gd name="connsiteX0-9577" fmla="*/ 6697195 w 8477199"/>
              <a:gd name="connsiteY0-9578" fmla="*/ 1138479 h 2658545"/>
              <a:gd name="connsiteX1-9579" fmla="*/ 6709662 w 8477199"/>
              <a:gd name="connsiteY1-9580" fmla="*/ 1138479 h 2658545"/>
              <a:gd name="connsiteX2-9581" fmla="*/ 7145860 w 8477199"/>
              <a:gd name="connsiteY2-9582" fmla="*/ 1713773 h 2658545"/>
              <a:gd name="connsiteX3-9583" fmla="*/ 7305314 w 8477199"/>
              <a:gd name="connsiteY3-9584" fmla="*/ 2037959 h 2658545"/>
              <a:gd name="connsiteX4-9585" fmla="*/ 8432561 w 8477199"/>
              <a:gd name="connsiteY4-9586" fmla="*/ 1804301 h 2658545"/>
              <a:gd name="connsiteX5-9587" fmla="*/ 8477199 w 8477199"/>
              <a:gd name="connsiteY5-9588" fmla="*/ 1852891 h 2658545"/>
              <a:gd name="connsiteX6-9589" fmla="*/ 7295156 w 8477199"/>
              <a:gd name="connsiteY6-9590" fmla="*/ 2097524 h 2658545"/>
              <a:gd name="connsiteX7-9591" fmla="*/ 7106764 w 8477199"/>
              <a:gd name="connsiteY7-9592" fmla="*/ 1738286 h 2658545"/>
              <a:gd name="connsiteX8-9593" fmla="*/ 6708739 w 8477199"/>
              <a:gd name="connsiteY8-9594" fmla="*/ 1198968 h 2658545"/>
              <a:gd name="connsiteX9-9595" fmla="*/ 6697657 w 8477199"/>
              <a:gd name="connsiteY9-9596" fmla="*/ 1198968 h 2658545"/>
              <a:gd name="connsiteX10-9597" fmla="*/ 5808796 w 8477199"/>
              <a:gd name="connsiteY10-9598" fmla="*/ 1779382 h 2658545"/>
              <a:gd name="connsiteX11-9599" fmla="*/ 5680431 w 8477199"/>
              <a:gd name="connsiteY11-9600" fmla="*/ 1910979 h 2658545"/>
              <a:gd name="connsiteX12-9601" fmla="*/ 5510509 w 8477199"/>
              <a:gd name="connsiteY12-9602" fmla="*/ 2090136 h 2658545"/>
              <a:gd name="connsiteX13-9603" fmla="*/ 5121257 w 8477199"/>
              <a:gd name="connsiteY13-9604" fmla="*/ 2480773 h 2658545"/>
              <a:gd name="connsiteX14-9605" fmla="*/ 4763866 w 8477199"/>
              <a:gd name="connsiteY14-9606" fmla="*/ 2658545 h 2658545"/>
              <a:gd name="connsiteX15-9607" fmla="*/ 4720924 w 8477199"/>
              <a:gd name="connsiteY15-9608" fmla="*/ 2654389 h 2658545"/>
              <a:gd name="connsiteX16-9609" fmla="*/ 4489128 w 8477199"/>
              <a:gd name="connsiteY16-9610" fmla="*/ 2310851 h 2658545"/>
              <a:gd name="connsiteX17-9611" fmla="*/ 4263335 w 8477199"/>
              <a:gd name="connsiteY17-9612" fmla="*/ 1901282 h 2658545"/>
              <a:gd name="connsiteX18-9613" fmla="*/ 3440333 w 8477199"/>
              <a:gd name="connsiteY18-9614" fmla="*/ 1934150 h 2658545"/>
              <a:gd name="connsiteX19-9615" fmla="*/ 2222804 w 8477199"/>
              <a:gd name="connsiteY19-9616" fmla="*/ 2234984 h 2658545"/>
              <a:gd name="connsiteX20-9617" fmla="*/ 116247 w 8477199"/>
              <a:gd name="connsiteY20-9618" fmla="*/ 1894960 h 2658545"/>
              <a:gd name="connsiteX21-9619" fmla="*/ 9979 w 8477199"/>
              <a:gd name="connsiteY21-9620" fmla="*/ 1420058 h 2658545"/>
              <a:gd name="connsiteX22-9621" fmla="*/ 1437237 w 8477199"/>
              <a:gd name="connsiteY22-9622" fmla="*/ 0 h 2658545"/>
              <a:gd name="connsiteX23-9623" fmla="*/ 1427434 w 8477199"/>
              <a:gd name="connsiteY23-9624" fmla="*/ 100633 h 2658545"/>
              <a:gd name="connsiteX24-9625" fmla="*/ 101611 w 8477199"/>
              <a:gd name="connsiteY24-9626" fmla="*/ 1763143 h 2658545"/>
              <a:gd name="connsiteX25-9627" fmla="*/ 1735499 w 8477199"/>
              <a:gd name="connsiteY25-9628" fmla="*/ 2152912 h 2658545"/>
              <a:gd name="connsiteX26-9629" fmla="*/ 4052317 w 8477199"/>
              <a:gd name="connsiteY26-9630" fmla="*/ 1684696 h 2658545"/>
              <a:gd name="connsiteX27-9631" fmla="*/ 4534135 w 8477199"/>
              <a:gd name="connsiteY27-9632" fmla="*/ 2227531 h 2658545"/>
              <a:gd name="connsiteX28-9633" fmla="*/ 4824736 w 8477199"/>
              <a:gd name="connsiteY28-9634" fmla="*/ 2519795 h 2658545"/>
              <a:gd name="connsiteX29-9635" fmla="*/ 5803572 w 8477199"/>
              <a:gd name="connsiteY29-9636" fmla="*/ 1668359 h 2658545"/>
              <a:gd name="connsiteX30-9637" fmla="*/ 6697195 w 8477199"/>
              <a:gd name="connsiteY30-9638" fmla="*/ 1138479 h 2658545"/>
              <a:gd name="connsiteX0-9639" fmla="*/ 6697195 w 8477199"/>
              <a:gd name="connsiteY0-9640" fmla="*/ 1138479 h 2658545"/>
              <a:gd name="connsiteX1-9641" fmla="*/ 6709662 w 8477199"/>
              <a:gd name="connsiteY1-9642" fmla="*/ 1138479 h 2658545"/>
              <a:gd name="connsiteX2-9643" fmla="*/ 7145860 w 8477199"/>
              <a:gd name="connsiteY2-9644" fmla="*/ 1713773 h 2658545"/>
              <a:gd name="connsiteX3-9645" fmla="*/ 7305314 w 8477199"/>
              <a:gd name="connsiteY3-9646" fmla="*/ 2037959 h 2658545"/>
              <a:gd name="connsiteX4-9647" fmla="*/ 8432561 w 8477199"/>
              <a:gd name="connsiteY4-9648" fmla="*/ 1804301 h 2658545"/>
              <a:gd name="connsiteX5-9649" fmla="*/ 8477199 w 8477199"/>
              <a:gd name="connsiteY5-9650" fmla="*/ 1852891 h 2658545"/>
              <a:gd name="connsiteX6-9651" fmla="*/ 7295156 w 8477199"/>
              <a:gd name="connsiteY6-9652" fmla="*/ 2097524 h 2658545"/>
              <a:gd name="connsiteX7-9653" fmla="*/ 7106764 w 8477199"/>
              <a:gd name="connsiteY7-9654" fmla="*/ 1738286 h 2658545"/>
              <a:gd name="connsiteX8-9655" fmla="*/ 6708739 w 8477199"/>
              <a:gd name="connsiteY8-9656" fmla="*/ 1198968 h 2658545"/>
              <a:gd name="connsiteX9-9657" fmla="*/ 6697657 w 8477199"/>
              <a:gd name="connsiteY9-9658" fmla="*/ 1198968 h 2658545"/>
              <a:gd name="connsiteX10-9659" fmla="*/ 5808796 w 8477199"/>
              <a:gd name="connsiteY10-9660" fmla="*/ 1779382 h 2658545"/>
              <a:gd name="connsiteX11-9661" fmla="*/ 5680431 w 8477199"/>
              <a:gd name="connsiteY11-9662" fmla="*/ 1910979 h 2658545"/>
              <a:gd name="connsiteX12-9663" fmla="*/ 5510509 w 8477199"/>
              <a:gd name="connsiteY12-9664" fmla="*/ 2090136 h 2658545"/>
              <a:gd name="connsiteX13-9665" fmla="*/ 5121257 w 8477199"/>
              <a:gd name="connsiteY13-9666" fmla="*/ 2480773 h 2658545"/>
              <a:gd name="connsiteX14-9667" fmla="*/ 4763866 w 8477199"/>
              <a:gd name="connsiteY14-9668" fmla="*/ 2658545 h 2658545"/>
              <a:gd name="connsiteX15-9669" fmla="*/ 4720924 w 8477199"/>
              <a:gd name="connsiteY15-9670" fmla="*/ 2654389 h 2658545"/>
              <a:gd name="connsiteX16-9671" fmla="*/ 4489128 w 8477199"/>
              <a:gd name="connsiteY16-9672" fmla="*/ 2310851 h 2658545"/>
              <a:gd name="connsiteX17-9673" fmla="*/ 4263335 w 8477199"/>
              <a:gd name="connsiteY17-9674" fmla="*/ 1901282 h 2658545"/>
              <a:gd name="connsiteX18-9675" fmla="*/ 3440333 w 8477199"/>
              <a:gd name="connsiteY18-9676" fmla="*/ 1934150 h 2658545"/>
              <a:gd name="connsiteX19-9677" fmla="*/ 2222804 w 8477199"/>
              <a:gd name="connsiteY19-9678" fmla="*/ 2234984 h 2658545"/>
              <a:gd name="connsiteX20-9679" fmla="*/ 116247 w 8477199"/>
              <a:gd name="connsiteY20-9680" fmla="*/ 1894960 h 2658545"/>
              <a:gd name="connsiteX21-9681" fmla="*/ 9979 w 8477199"/>
              <a:gd name="connsiteY21-9682" fmla="*/ 1420058 h 2658545"/>
              <a:gd name="connsiteX22-9683" fmla="*/ 1437237 w 8477199"/>
              <a:gd name="connsiteY22-9684" fmla="*/ 0 h 2658545"/>
              <a:gd name="connsiteX23-9685" fmla="*/ 1427434 w 8477199"/>
              <a:gd name="connsiteY23-9686" fmla="*/ 100633 h 2658545"/>
              <a:gd name="connsiteX24-9687" fmla="*/ 101611 w 8477199"/>
              <a:gd name="connsiteY24-9688" fmla="*/ 1763143 h 2658545"/>
              <a:gd name="connsiteX25-9689" fmla="*/ 1674047 w 8477199"/>
              <a:gd name="connsiteY25-9690" fmla="*/ 2190466 h 2658545"/>
              <a:gd name="connsiteX26-9691" fmla="*/ 4052317 w 8477199"/>
              <a:gd name="connsiteY26-9692" fmla="*/ 1684696 h 2658545"/>
              <a:gd name="connsiteX27-9693" fmla="*/ 4534135 w 8477199"/>
              <a:gd name="connsiteY27-9694" fmla="*/ 2227531 h 2658545"/>
              <a:gd name="connsiteX28-9695" fmla="*/ 4824736 w 8477199"/>
              <a:gd name="connsiteY28-9696" fmla="*/ 2519795 h 2658545"/>
              <a:gd name="connsiteX29-9697" fmla="*/ 5803572 w 8477199"/>
              <a:gd name="connsiteY29-9698" fmla="*/ 1668359 h 2658545"/>
              <a:gd name="connsiteX30-9699" fmla="*/ 6697195 w 8477199"/>
              <a:gd name="connsiteY30-9700" fmla="*/ 1138479 h 2658545"/>
              <a:gd name="connsiteX0-9701" fmla="*/ 6697195 w 8477199"/>
              <a:gd name="connsiteY0-9702" fmla="*/ 1138479 h 2658545"/>
              <a:gd name="connsiteX1-9703" fmla="*/ 6709662 w 8477199"/>
              <a:gd name="connsiteY1-9704" fmla="*/ 1138479 h 2658545"/>
              <a:gd name="connsiteX2-9705" fmla="*/ 7145860 w 8477199"/>
              <a:gd name="connsiteY2-9706" fmla="*/ 1713773 h 2658545"/>
              <a:gd name="connsiteX3-9707" fmla="*/ 7305314 w 8477199"/>
              <a:gd name="connsiteY3-9708" fmla="*/ 2037959 h 2658545"/>
              <a:gd name="connsiteX4-9709" fmla="*/ 8432561 w 8477199"/>
              <a:gd name="connsiteY4-9710" fmla="*/ 1804301 h 2658545"/>
              <a:gd name="connsiteX5-9711" fmla="*/ 8477199 w 8477199"/>
              <a:gd name="connsiteY5-9712" fmla="*/ 1852891 h 2658545"/>
              <a:gd name="connsiteX6-9713" fmla="*/ 7295156 w 8477199"/>
              <a:gd name="connsiteY6-9714" fmla="*/ 2097524 h 2658545"/>
              <a:gd name="connsiteX7-9715" fmla="*/ 7106764 w 8477199"/>
              <a:gd name="connsiteY7-9716" fmla="*/ 1738286 h 2658545"/>
              <a:gd name="connsiteX8-9717" fmla="*/ 6708739 w 8477199"/>
              <a:gd name="connsiteY8-9718" fmla="*/ 1198968 h 2658545"/>
              <a:gd name="connsiteX9-9719" fmla="*/ 6697657 w 8477199"/>
              <a:gd name="connsiteY9-9720" fmla="*/ 1198968 h 2658545"/>
              <a:gd name="connsiteX10-9721" fmla="*/ 5808796 w 8477199"/>
              <a:gd name="connsiteY10-9722" fmla="*/ 1779382 h 2658545"/>
              <a:gd name="connsiteX11-9723" fmla="*/ 5680431 w 8477199"/>
              <a:gd name="connsiteY11-9724" fmla="*/ 1910979 h 2658545"/>
              <a:gd name="connsiteX12-9725" fmla="*/ 5510509 w 8477199"/>
              <a:gd name="connsiteY12-9726" fmla="*/ 2090136 h 2658545"/>
              <a:gd name="connsiteX13-9727" fmla="*/ 5121257 w 8477199"/>
              <a:gd name="connsiteY13-9728" fmla="*/ 2480773 h 2658545"/>
              <a:gd name="connsiteX14-9729" fmla="*/ 4763866 w 8477199"/>
              <a:gd name="connsiteY14-9730" fmla="*/ 2658545 h 2658545"/>
              <a:gd name="connsiteX15-9731" fmla="*/ 4720924 w 8477199"/>
              <a:gd name="connsiteY15-9732" fmla="*/ 2654389 h 2658545"/>
              <a:gd name="connsiteX16-9733" fmla="*/ 4489128 w 8477199"/>
              <a:gd name="connsiteY16-9734" fmla="*/ 2310851 h 2658545"/>
              <a:gd name="connsiteX17-9735" fmla="*/ 4263335 w 8477199"/>
              <a:gd name="connsiteY17-9736" fmla="*/ 1901282 h 2658545"/>
              <a:gd name="connsiteX18-9737" fmla="*/ 3440333 w 8477199"/>
              <a:gd name="connsiteY18-9738" fmla="*/ 1934150 h 2658545"/>
              <a:gd name="connsiteX19-9739" fmla="*/ 2222804 w 8477199"/>
              <a:gd name="connsiteY19-9740" fmla="*/ 2234984 h 2658545"/>
              <a:gd name="connsiteX20-9741" fmla="*/ 116247 w 8477199"/>
              <a:gd name="connsiteY20-9742" fmla="*/ 1894960 h 2658545"/>
              <a:gd name="connsiteX21-9743" fmla="*/ 9979 w 8477199"/>
              <a:gd name="connsiteY21-9744" fmla="*/ 1420058 h 2658545"/>
              <a:gd name="connsiteX22-9745" fmla="*/ 1437237 w 8477199"/>
              <a:gd name="connsiteY22-9746" fmla="*/ 0 h 2658545"/>
              <a:gd name="connsiteX23-9747" fmla="*/ 1427434 w 8477199"/>
              <a:gd name="connsiteY23-9748" fmla="*/ 100633 h 2658545"/>
              <a:gd name="connsiteX24-9749" fmla="*/ 101611 w 8477199"/>
              <a:gd name="connsiteY24-9750" fmla="*/ 1763143 h 2658545"/>
              <a:gd name="connsiteX25-9751" fmla="*/ 1674047 w 8477199"/>
              <a:gd name="connsiteY25-9752" fmla="*/ 2190466 h 2658545"/>
              <a:gd name="connsiteX26-9753" fmla="*/ 4052317 w 8477199"/>
              <a:gd name="connsiteY26-9754" fmla="*/ 1684696 h 2658545"/>
              <a:gd name="connsiteX27-9755" fmla="*/ 4534135 w 8477199"/>
              <a:gd name="connsiteY27-9756" fmla="*/ 2227531 h 2658545"/>
              <a:gd name="connsiteX28-9757" fmla="*/ 4824736 w 8477199"/>
              <a:gd name="connsiteY28-9758" fmla="*/ 2519795 h 2658545"/>
              <a:gd name="connsiteX29-9759" fmla="*/ 5803572 w 8477199"/>
              <a:gd name="connsiteY29-9760" fmla="*/ 1668359 h 2658545"/>
              <a:gd name="connsiteX30-9761" fmla="*/ 6697195 w 8477199"/>
              <a:gd name="connsiteY30-9762" fmla="*/ 1138479 h 2658545"/>
              <a:gd name="connsiteX0-9763" fmla="*/ 6697195 w 8477199"/>
              <a:gd name="connsiteY0-9764" fmla="*/ 1138479 h 2658545"/>
              <a:gd name="connsiteX1-9765" fmla="*/ 6709662 w 8477199"/>
              <a:gd name="connsiteY1-9766" fmla="*/ 1138479 h 2658545"/>
              <a:gd name="connsiteX2-9767" fmla="*/ 7145860 w 8477199"/>
              <a:gd name="connsiteY2-9768" fmla="*/ 1713773 h 2658545"/>
              <a:gd name="connsiteX3-9769" fmla="*/ 7305314 w 8477199"/>
              <a:gd name="connsiteY3-9770" fmla="*/ 2037959 h 2658545"/>
              <a:gd name="connsiteX4-9771" fmla="*/ 8432561 w 8477199"/>
              <a:gd name="connsiteY4-9772" fmla="*/ 1804301 h 2658545"/>
              <a:gd name="connsiteX5-9773" fmla="*/ 8477199 w 8477199"/>
              <a:gd name="connsiteY5-9774" fmla="*/ 1852891 h 2658545"/>
              <a:gd name="connsiteX6-9775" fmla="*/ 7295156 w 8477199"/>
              <a:gd name="connsiteY6-9776" fmla="*/ 2097524 h 2658545"/>
              <a:gd name="connsiteX7-9777" fmla="*/ 7106764 w 8477199"/>
              <a:gd name="connsiteY7-9778" fmla="*/ 1738286 h 2658545"/>
              <a:gd name="connsiteX8-9779" fmla="*/ 6708739 w 8477199"/>
              <a:gd name="connsiteY8-9780" fmla="*/ 1198968 h 2658545"/>
              <a:gd name="connsiteX9-9781" fmla="*/ 6697657 w 8477199"/>
              <a:gd name="connsiteY9-9782" fmla="*/ 1198968 h 2658545"/>
              <a:gd name="connsiteX10-9783" fmla="*/ 5808796 w 8477199"/>
              <a:gd name="connsiteY10-9784" fmla="*/ 1779382 h 2658545"/>
              <a:gd name="connsiteX11-9785" fmla="*/ 5680431 w 8477199"/>
              <a:gd name="connsiteY11-9786" fmla="*/ 1910979 h 2658545"/>
              <a:gd name="connsiteX12-9787" fmla="*/ 5510509 w 8477199"/>
              <a:gd name="connsiteY12-9788" fmla="*/ 2090136 h 2658545"/>
              <a:gd name="connsiteX13-9789" fmla="*/ 5121257 w 8477199"/>
              <a:gd name="connsiteY13-9790" fmla="*/ 2480773 h 2658545"/>
              <a:gd name="connsiteX14-9791" fmla="*/ 4763866 w 8477199"/>
              <a:gd name="connsiteY14-9792" fmla="*/ 2658545 h 2658545"/>
              <a:gd name="connsiteX15-9793" fmla="*/ 4720924 w 8477199"/>
              <a:gd name="connsiteY15-9794" fmla="*/ 2654389 h 2658545"/>
              <a:gd name="connsiteX16-9795" fmla="*/ 4489128 w 8477199"/>
              <a:gd name="connsiteY16-9796" fmla="*/ 2310851 h 2658545"/>
              <a:gd name="connsiteX17-9797" fmla="*/ 4263335 w 8477199"/>
              <a:gd name="connsiteY17-9798" fmla="*/ 1901282 h 2658545"/>
              <a:gd name="connsiteX18-9799" fmla="*/ 3440333 w 8477199"/>
              <a:gd name="connsiteY18-9800" fmla="*/ 1934150 h 2658545"/>
              <a:gd name="connsiteX19-9801" fmla="*/ 2222804 w 8477199"/>
              <a:gd name="connsiteY19-9802" fmla="*/ 2234984 h 2658545"/>
              <a:gd name="connsiteX20-9803" fmla="*/ 116247 w 8477199"/>
              <a:gd name="connsiteY20-9804" fmla="*/ 1894960 h 2658545"/>
              <a:gd name="connsiteX21-9805" fmla="*/ 9979 w 8477199"/>
              <a:gd name="connsiteY21-9806" fmla="*/ 1420058 h 2658545"/>
              <a:gd name="connsiteX22-9807" fmla="*/ 1437237 w 8477199"/>
              <a:gd name="connsiteY22-9808" fmla="*/ 0 h 2658545"/>
              <a:gd name="connsiteX23-9809" fmla="*/ 1427434 w 8477199"/>
              <a:gd name="connsiteY23-9810" fmla="*/ 100633 h 2658545"/>
              <a:gd name="connsiteX24-9811" fmla="*/ 101611 w 8477199"/>
              <a:gd name="connsiteY24-9812" fmla="*/ 1763143 h 2658545"/>
              <a:gd name="connsiteX25-9813" fmla="*/ 1674047 w 8477199"/>
              <a:gd name="connsiteY25-9814" fmla="*/ 2190466 h 2658545"/>
              <a:gd name="connsiteX26-9815" fmla="*/ 4052317 w 8477199"/>
              <a:gd name="connsiteY26-9816" fmla="*/ 1684696 h 2658545"/>
              <a:gd name="connsiteX27-9817" fmla="*/ 4534135 w 8477199"/>
              <a:gd name="connsiteY27-9818" fmla="*/ 2227531 h 2658545"/>
              <a:gd name="connsiteX28-9819" fmla="*/ 4824736 w 8477199"/>
              <a:gd name="connsiteY28-9820" fmla="*/ 2519795 h 2658545"/>
              <a:gd name="connsiteX29-9821" fmla="*/ 5803572 w 8477199"/>
              <a:gd name="connsiteY29-9822" fmla="*/ 1668359 h 2658545"/>
              <a:gd name="connsiteX30-9823" fmla="*/ 6697195 w 8477199"/>
              <a:gd name="connsiteY30-9824" fmla="*/ 1138479 h 2658545"/>
              <a:gd name="connsiteX0-9825" fmla="*/ 6697195 w 8477199"/>
              <a:gd name="connsiteY0-9826" fmla="*/ 1138479 h 2658545"/>
              <a:gd name="connsiteX1-9827" fmla="*/ 6709662 w 8477199"/>
              <a:gd name="connsiteY1-9828" fmla="*/ 1138479 h 2658545"/>
              <a:gd name="connsiteX2-9829" fmla="*/ 7145860 w 8477199"/>
              <a:gd name="connsiteY2-9830" fmla="*/ 1713773 h 2658545"/>
              <a:gd name="connsiteX3-9831" fmla="*/ 7305314 w 8477199"/>
              <a:gd name="connsiteY3-9832" fmla="*/ 2037959 h 2658545"/>
              <a:gd name="connsiteX4-9833" fmla="*/ 8432561 w 8477199"/>
              <a:gd name="connsiteY4-9834" fmla="*/ 1804301 h 2658545"/>
              <a:gd name="connsiteX5-9835" fmla="*/ 8477199 w 8477199"/>
              <a:gd name="connsiteY5-9836" fmla="*/ 1852891 h 2658545"/>
              <a:gd name="connsiteX6-9837" fmla="*/ 7295156 w 8477199"/>
              <a:gd name="connsiteY6-9838" fmla="*/ 2097524 h 2658545"/>
              <a:gd name="connsiteX7-9839" fmla="*/ 7106764 w 8477199"/>
              <a:gd name="connsiteY7-9840" fmla="*/ 1738286 h 2658545"/>
              <a:gd name="connsiteX8-9841" fmla="*/ 6708739 w 8477199"/>
              <a:gd name="connsiteY8-9842" fmla="*/ 1198968 h 2658545"/>
              <a:gd name="connsiteX9-9843" fmla="*/ 6697657 w 8477199"/>
              <a:gd name="connsiteY9-9844" fmla="*/ 1198968 h 2658545"/>
              <a:gd name="connsiteX10-9845" fmla="*/ 5808796 w 8477199"/>
              <a:gd name="connsiteY10-9846" fmla="*/ 1779382 h 2658545"/>
              <a:gd name="connsiteX11-9847" fmla="*/ 5680431 w 8477199"/>
              <a:gd name="connsiteY11-9848" fmla="*/ 1910979 h 2658545"/>
              <a:gd name="connsiteX12-9849" fmla="*/ 5510509 w 8477199"/>
              <a:gd name="connsiteY12-9850" fmla="*/ 2090136 h 2658545"/>
              <a:gd name="connsiteX13-9851" fmla="*/ 5121257 w 8477199"/>
              <a:gd name="connsiteY13-9852" fmla="*/ 2480773 h 2658545"/>
              <a:gd name="connsiteX14-9853" fmla="*/ 4763866 w 8477199"/>
              <a:gd name="connsiteY14-9854" fmla="*/ 2658545 h 2658545"/>
              <a:gd name="connsiteX15-9855" fmla="*/ 4720924 w 8477199"/>
              <a:gd name="connsiteY15-9856" fmla="*/ 2654389 h 2658545"/>
              <a:gd name="connsiteX16-9857" fmla="*/ 4489128 w 8477199"/>
              <a:gd name="connsiteY16-9858" fmla="*/ 2310851 h 2658545"/>
              <a:gd name="connsiteX17-9859" fmla="*/ 4263335 w 8477199"/>
              <a:gd name="connsiteY17-9860" fmla="*/ 1901282 h 2658545"/>
              <a:gd name="connsiteX18-9861" fmla="*/ 3440333 w 8477199"/>
              <a:gd name="connsiteY18-9862" fmla="*/ 1934150 h 2658545"/>
              <a:gd name="connsiteX19-9863" fmla="*/ 2222804 w 8477199"/>
              <a:gd name="connsiteY19-9864" fmla="*/ 2234984 h 2658545"/>
              <a:gd name="connsiteX20-9865" fmla="*/ 116247 w 8477199"/>
              <a:gd name="connsiteY20-9866" fmla="*/ 1894960 h 2658545"/>
              <a:gd name="connsiteX21-9867" fmla="*/ 9979 w 8477199"/>
              <a:gd name="connsiteY21-9868" fmla="*/ 1420058 h 2658545"/>
              <a:gd name="connsiteX22-9869" fmla="*/ 1437237 w 8477199"/>
              <a:gd name="connsiteY22-9870" fmla="*/ 0 h 2658545"/>
              <a:gd name="connsiteX23-9871" fmla="*/ 1427434 w 8477199"/>
              <a:gd name="connsiteY23-9872" fmla="*/ 100633 h 2658545"/>
              <a:gd name="connsiteX24-9873" fmla="*/ 101611 w 8477199"/>
              <a:gd name="connsiteY24-9874" fmla="*/ 1763143 h 2658545"/>
              <a:gd name="connsiteX25-9875" fmla="*/ 1724326 w 8477199"/>
              <a:gd name="connsiteY25-9876" fmla="*/ 2212995 h 2658545"/>
              <a:gd name="connsiteX26-9877" fmla="*/ 4052317 w 8477199"/>
              <a:gd name="connsiteY26-9878" fmla="*/ 1684696 h 2658545"/>
              <a:gd name="connsiteX27-9879" fmla="*/ 4534135 w 8477199"/>
              <a:gd name="connsiteY27-9880" fmla="*/ 2227531 h 2658545"/>
              <a:gd name="connsiteX28-9881" fmla="*/ 4824736 w 8477199"/>
              <a:gd name="connsiteY28-9882" fmla="*/ 2519795 h 2658545"/>
              <a:gd name="connsiteX29-9883" fmla="*/ 5803572 w 8477199"/>
              <a:gd name="connsiteY29-9884" fmla="*/ 1668359 h 2658545"/>
              <a:gd name="connsiteX30-9885" fmla="*/ 6697195 w 8477199"/>
              <a:gd name="connsiteY30-9886" fmla="*/ 1138479 h 2658545"/>
              <a:gd name="connsiteX0-9887" fmla="*/ 6697195 w 8477199"/>
              <a:gd name="connsiteY0-9888" fmla="*/ 1138479 h 2658545"/>
              <a:gd name="connsiteX1-9889" fmla="*/ 6709662 w 8477199"/>
              <a:gd name="connsiteY1-9890" fmla="*/ 1138479 h 2658545"/>
              <a:gd name="connsiteX2-9891" fmla="*/ 7145860 w 8477199"/>
              <a:gd name="connsiteY2-9892" fmla="*/ 1713773 h 2658545"/>
              <a:gd name="connsiteX3-9893" fmla="*/ 7305314 w 8477199"/>
              <a:gd name="connsiteY3-9894" fmla="*/ 2037959 h 2658545"/>
              <a:gd name="connsiteX4-9895" fmla="*/ 8432561 w 8477199"/>
              <a:gd name="connsiteY4-9896" fmla="*/ 1804301 h 2658545"/>
              <a:gd name="connsiteX5-9897" fmla="*/ 8477199 w 8477199"/>
              <a:gd name="connsiteY5-9898" fmla="*/ 1852891 h 2658545"/>
              <a:gd name="connsiteX6-9899" fmla="*/ 7295156 w 8477199"/>
              <a:gd name="connsiteY6-9900" fmla="*/ 2097524 h 2658545"/>
              <a:gd name="connsiteX7-9901" fmla="*/ 7106764 w 8477199"/>
              <a:gd name="connsiteY7-9902" fmla="*/ 1738286 h 2658545"/>
              <a:gd name="connsiteX8-9903" fmla="*/ 6708739 w 8477199"/>
              <a:gd name="connsiteY8-9904" fmla="*/ 1198968 h 2658545"/>
              <a:gd name="connsiteX9-9905" fmla="*/ 6697657 w 8477199"/>
              <a:gd name="connsiteY9-9906" fmla="*/ 1198968 h 2658545"/>
              <a:gd name="connsiteX10-9907" fmla="*/ 5808796 w 8477199"/>
              <a:gd name="connsiteY10-9908" fmla="*/ 1779382 h 2658545"/>
              <a:gd name="connsiteX11-9909" fmla="*/ 5680431 w 8477199"/>
              <a:gd name="connsiteY11-9910" fmla="*/ 1910979 h 2658545"/>
              <a:gd name="connsiteX12-9911" fmla="*/ 5510509 w 8477199"/>
              <a:gd name="connsiteY12-9912" fmla="*/ 2090136 h 2658545"/>
              <a:gd name="connsiteX13-9913" fmla="*/ 5121257 w 8477199"/>
              <a:gd name="connsiteY13-9914" fmla="*/ 2480773 h 2658545"/>
              <a:gd name="connsiteX14-9915" fmla="*/ 4763866 w 8477199"/>
              <a:gd name="connsiteY14-9916" fmla="*/ 2658545 h 2658545"/>
              <a:gd name="connsiteX15-9917" fmla="*/ 4720924 w 8477199"/>
              <a:gd name="connsiteY15-9918" fmla="*/ 2654389 h 2658545"/>
              <a:gd name="connsiteX16-9919" fmla="*/ 4489128 w 8477199"/>
              <a:gd name="connsiteY16-9920" fmla="*/ 2310851 h 2658545"/>
              <a:gd name="connsiteX17-9921" fmla="*/ 4263335 w 8477199"/>
              <a:gd name="connsiteY17-9922" fmla="*/ 1901282 h 2658545"/>
              <a:gd name="connsiteX18-9923" fmla="*/ 3440333 w 8477199"/>
              <a:gd name="connsiteY18-9924" fmla="*/ 1934150 h 2658545"/>
              <a:gd name="connsiteX19-9925" fmla="*/ 2222804 w 8477199"/>
              <a:gd name="connsiteY19-9926" fmla="*/ 2234984 h 2658545"/>
              <a:gd name="connsiteX20-9927" fmla="*/ 116247 w 8477199"/>
              <a:gd name="connsiteY20-9928" fmla="*/ 1894960 h 2658545"/>
              <a:gd name="connsiteX21-9929" fmla="*/ 9979 w 8477199"/>
              <a:gd name="connsiteY21-9930" fmla="*/ 1420058 h 2658545"/>
              <a:gd name="connsiteX22-9931" fmla="*/ 1437237 w 8477199"/>
              <a:gd name="connsiteY22-9932" fmla="*/ 0 h 2658545"/>
              <a:gd name="connsiteX23-9933" fmla="*/ 1427434 w 8477199"/>
              <a:gd name="connsiteY23-9934" fmla="*/ 100633 h 2658545"/>
              <a:gd name="connsiteX24-9935" fmla="*/ 107198 w 8477199"/>
              <a:gd name="connsiteY24-9936" fmla="*/ 1725589 h 2658545"/>
              <a:gd name="connsiteX25-9937" fmla="*/ 1724326 w 8477199"/>
              <a:gd name="connsiteY25-9938" fmla="*/ 2212995 h 2658545"/>
              <a:gd name="connsiteX26-9939" fmla="*/ 4052317 w 8477199"/>
              <a:gd name="connsiteY26-9940" fmla="*/ 1684696 h 2658545"/>
              <a:gd name="connsiteX27-9941" fmla="*/ 4534135 w 8477199"/>
              <a:gd name="connsiteY27-9942" fmla="*/ 2227531 h 2658545"/>
              <a:gd name="connsiteX28-9943" fmla="*/ 4824736 w 8477199"/>
              <a:gd name="connsiteY28-9944" fmla="*/ 2519795 h 2658545"/>
              <a:gd name="connsiteX29-9945" fmla="*/ 5803572 w 8477199"/>
              <a:gd name="connsiteY29-9946" fmla="*/ 1668359 h 2658545"/>
              <a:gd name="connsiteX30-9947" fmla="*/ 6697195 w 8477199"/>
              <a:gd name="connsiteY30-9948" fmla="*/ 1138479 h 2658545"/>
              <a:gd name="connsiteX0-9949" fmla="*/ 6697195 w 8477199"/>
              <a:gd name="connsiteY0-9950" fmla="*/ 1138479 h 2658545"/>
              <a:gd name="connsiteX1-9951" fmla="*/ 6709662 w 8477199"/>
              <a:gd name="connsiteY1-9952" fmla="*/ 1138479 h 2658545"/>
              <a:gd name="connsiteX2-9953" fmla="*/ 7145860 w 8477199"/>
              <a:gd name="connsiteY2-9954" fmla="*/ 1713773 h 2658545"/>
              <a:gd name="connsiteX3-9955" fmla="*/ 7305314 w 8477199"/>
              <a:gd name="connsiteY3-9956" fmla="*/ 2037959 h 2658545"/>
              <a:gd name="connsiteX4-9957" fmla="*/ 8432561 w 8477199"/>
              <a:gd name="connsiteY4-9958" fmla="*/ 1804301 h 2658545"/>
              <a:gd name="connsiteX5-9959" fmla="*/ 8477199 w 8477199"/>
              <a:gd name="connsiteY5-9960" fmla="*/ 1852891 h 2658545"/>
              <a:gd name="connsiteX6-9961" fmla="*/ 7295156 w 8477199"/>
              <a:gd name="connsiteY6-9962" fmla="*/ 2097524 h 2658545"/>
              <a:gd name="connsiteX7-9963" fmla="*/ 7106764 w 8477199"/>
              <a:gd name="connsiteY7-9964" fmla="*/ 1738286 h 2658545"/>
              <a:gd name="connsiteX8-9965" fmla="*/ 6708739 w 8477199"/>
              <a:gd name="connsiteY8-9966" fmla="*/ 1198968 h 2658545"/>
              <a:gd name="connsiteX9-9967" fmla="*/ 6697657 w 8477199"/>
              <a:gd name="connsiteY9-9968" fmla="*/ 1198968 h 2658545"/>
              <a:gd name="connsiteX10-9969" fmla="*/ 5808796 w 8477199"/>
              <a:gd name="connsiteY10-9970" fmla="*/ 1779382 h 2658545"/>
              <a:gd name="connsiteX11-9971" fmla="*/ 5680431 w 8477199"/>
              <a:gd name="connsiteY11-9972" fmla="*/ 1910979 h 2658545"/>
              <a:gd name="connsiteX12-9973" fmla="*/ 5510509 w 8477199"/>
              <a:gd name="connsiteY12-9974" fmla="*/ 2090136 h 2658545"/>
              <a:gd name="connsiteX13-9975" fmla="*/ 5121257 w 8477199"/>
              <a:gd name="connsiteY13-9976" fmla="*/ 2480773 h 2658545"/>
              <a:gd name="connsiteX14-9977" fmla="*/ 4763866 w 8477199"/>
              <a:gd name="connsiteY14-9978" fmla="*/ 2658545 h 2658545"/>
              <a:gd name="connsiteX15-9979" fmla="*/ 4720924 w 8477199"/>
              <a:gd name="connsiteY15-9980" fmla="*/ 2654389 h 2658545"/>
              <a:gd name="connsiteX16-9981" fmla="*/ 4489128 w 8477199"/>
              <a:gd name="connsiteY16-9982" fmla="*/ 2310851 h 2658545"/>
              <a:gd name="connsiteX17-9983" fmla="*/ 4263335 w 8477199"/>
              <a:gd name="connsiteY17-9984" fmla="*/ 1901282 h 2658545"/>
              <a:gd name="connsiteX18-9985" fmla="*/ 3440333 w 8477199"/>
              <a:gd name="connsiteY18-9986" fmla="*/ 1934150 h 2658545"/>
              <a:gd name="connsiteX19-9987" fmla="*/ 2222804 w 8477199"/>
              <a:gd name="connsiteY19-9988" fmla="*/ 2234984 h 2658545"/>
              <a:gd name="connsiteX20-9989" fmla="*/ 116247 w 8477199"/>
              <a:gd name="connsiteY20-9990" fmla="*/ 1894960 h 2658545"/>
              <a:gd name="connsiteX21-9991" fmla="*/ 9979 w 8477199"/>
              <a:gd name="connsiteY21-9992" fmla="*/ 1420058 h 2658545"/>
              <a:gd name="connsiteX22-9993" fmla="*/ 1437237 w 8477199"/>
              <a:gd name="connsiteY22-9994" fmla="*/ 0 h 2658545"/>
              <a:gd name="connsiteX23-9995" fmla="*/ 1427434 w 8477199"/>
              <a:gd name="connsiteY23-9996" fmla="*/ 100633 h 2658545"/>
              <a:gd name="connsiteX24-9997" fmla="*/ 107198 w 8477199"/>
              <a:gd name="connsiteY24-9998" fmla="*/ 1725589 h 2658545"/>
              <a:gd name="connsiteX25-9999" fmla="*/ 1724326 w 8477199"/>
              <a:gd name="connsiteY25-10000" fmla="*/ 2212995 h 2658545"/>
              <a:gd name="connsiteX26-10001" fmla="*/ 4052317 w 8477199"/>
              <a:gd name="connsiteY26-10002" fmla="*/ 1684696 h 2658545"/>
              <a:gd name="connsiteX27-10003" fmla="*/ 4534135 w 8477199"/>
              <a:gd name="connsiteY27-10004" fmla="*/ 2227531 h 2658545"/>
              <a:gd name="connsiteX28-10005" fmla="*/ 4824736 w 8477199"/>
              <a:gd name="connsiteY28-10006" fmla="*/ 2519795 h 2658545"/>
              <a:gd name="connsiteX29-10007" fmla="*/ 5803572 w 8477199"/>
              <a:gd name="connsiteY29-10008" fmla="*/ 1668359 h 2658545"/>
              <a:gd name="connsiteX30-10009" fmla="*/ 6697195 w 8477199"/>
              <a:gd name="connsiteY30-10010" fmla="*/ 1138479 h 2658545"/>
              <a:gd name="connsiteX0-10011" fmla="*/ 6697195 w 8477199"/>
              <a:gd name="connsiteY0-10012" fmla="*/ 1138479 h 2658545"/>
              <a:gd name="connsiteX1-10013" fmla="*/ 6709662 w 8477199"/>
              <a:gd name="connsiteY1-10014" fmla="*/ 1138479 h 2658545"/>
              <a:gd name="connsiteX2-10015" fmla="*/ 7145860 w 8477199"/>
              <a:gd name="connsiteY2-10016" fmla="*/ 1713773 h 2658545"/>
              <a:gd name="connsiteX3-10017" fmla="*/ 7305314 w 8477199"/>
              <a:gd name="connsiteY3-10018" fmla="*/ 2037959 h 2658545"/>
              <a:gd name="connsiteX4-10019" fmla="*/ 8432561 w 8477199"/>
              <a:gd name="connsiteY4-10020" fmla="*/ 1804301 h 2658545"/>
              <a:gd name="connsiteX5-10021" fmla="*/ 8477199 w 8477199"/>
              <a:gd name="connsiteY5-10022" fmla="*/ 1852891 h 2658545"/>
              <a:gd name="connsiteX6-10023" fmla="*/ 7295156 w 8477199"/>
              <a:gd name="connsiteY6-10024" fmla="*/ 2097524 h 2658545"/>
              <a:gd name="connsiteX7-10025" fmla="*/ 7106764 w 8477199"/>
              <a:gd name="connsiteY7-10026" fmla="*/ 1738286 h 2658545"/>
              <a:gd name="connsiteX8-10027" fmla="*/ 6708739 w 8477199"/>
              <a:gd name="connsiteY8-10028" fmla="*/ 1198968 h 2658545"/>
              <a:gd name="connsiteX9-10029" fmla="*/ 6697657 w 8477199"/>
              <a:gd name="connsiteY9-10030" fmla="*/ 1198968 h 2658545"/>
              <a:gd name="connsiteX10-10031" fmla="*/ 5808796 w 8477199"/>
              <a:gd name="connsiteY10-10032" fmla="*/ 1779382 h 2658545"/>
              <a:gd name="connsiteX11-10033" fmla="*/ 5680431 w 8477199"/>
              <a:gd name="connsiteY11-10034" fmla="*/ 1910979 h 2658545"/>
              <a:gd name="connsiteX12-10035" fmla="*/ 5510509 w 8477199"/>
              <a:gd name="connsiteY12-10036" fmla="*/ 2090136 h 2658545"/>
              <a:gd name="connsiteX13-10037" fmla="*/ 5121257 w 8477199"/>
              <a:gd name="connsiteY13-10038" fmla="*/ 2480773 h 2658545"/>
              <a:gd name="connsiteX14-10039" fmla="*/ 4763866 w 8477199"/>
              <a:gd name="connsiteY14-10040" fmla="*/ 2658545 h 2658545"/>
              <a:gd name="connsiteX15-10041" fmla="*/ 4720924 w 8477199"/>
              <a:gd name="connsiteY15-10042" fmla="*/ 2654389 h 2658545"/>
              <a:gd name="connsiteX16-10043" fmla="*/ 4489128 w 8477199"/>
              <a:gd name="connsiteY16-10044" fmla="*/ 2310851 h 2658545"/>
              <a:gd name="connsiteX17-10045" fmla="*/ 4263335 w 8477199"/>
              <a:gd name="connsiteY17-10046" fmla="*/ 1901282 h 2658545"/>
              <a:gd name="connsiteX18-10047" fmla="*/ 3440333 w 8477199"/>
              <a:gd name="connsiteY18-10048" fmla="*/ 1934150 h 2658545"/>
              <a:gd name="connsiteX19-10049" fmla="*/ 2222804 w 8477199"/>
              <a:gd name="connsiteY19-10050" fmla="*/ 2234984 h 2658545"/>
              <a:gd name="connsiteX20-10051" fmla="*/ 116247 w 8477199"/>
              <a:gd name="connsiteY20-10052" fmla="*/ 1894960 h 2658545"/>
              <a:gd name="connsiteX21-10053" fmla="*/ 9979 w 8477199"/>
              <a:gd name="connsiteY21-10054" fmla="*/ 1420058 h 2658545"/>
              <a:gd name="connsiteX22-10055" fmla="*/ 1437237 w 8477199"/>
              <a:gd name="connsiteY22-10056" fmla="*/ 0 h 2658545"/>
              <a:gd name="connsiteX23-10057" fmla="*/ 1427434 w 8477199"/>
              <a:gd name="connsiteY23-10058" fmla="*/ 100633 h 2658545"/>
              <a:gd name="connsiteX24-10059" fmla="*/ 123956 w 8477199"/>
              <a:gd name="connsiteY24-10060" fmla="*/ 1748118 h 2658545"/>
              <a:gd name="connsiteX25-10061" fmla="*/ 1724326 w 8477199"/>
              <a:gd name="connsiteY25-10062" fmla="*/ 2212995 h 2658545"/>
              <a:gd name="connsiteX26-10063" fmla="*/ 4052317 w 8477199"/>
              <a:gd name="connsiteY26-10064" fmla="*/ 1684696 h 2658545"/>
              <a:gd name="connsiteX27-10065" fmla="*/ 4534135 w 8477199"/>
              <a:gd name="connsiteY27-10066" fmla="*/ 2227531 h 2658545"/>
              <a:gd name="connsiteX28-10067" fmla="*/ 4824736 w 8477199"/>
              <a:gd name="connsiteY28-10068" fmla="*/ 2519795 h 2658545"/>
              <a:gd name="connsiteX29-10069" fmla="*/ 5803572 w 8477199"/>
              <a:gd name="connsiteY29-10070" fmla="*/ 1668359 h 2658545"/>
              <a:gd name="connsiteX30-10071" fmla="*/ 6697195 w 8477199"/>
              <a:gd name="connsiteY30-10072" fmla="*/ 1138479 h 2658545"/>
              <a:gd name="connsiteX0-10073" fmla="*/ 6697195 w 8477199"/>
              <a:gd name="connsiteY0-10074" fmla="*/ 1138479 h 2658545"/>
              <a:gd name="connsiteX1-10075" fmla="*/ 6709662 w 8477199"/>
              <a:gd name="connsiteY1-10076" fmla="*/ 1138479 h 2658545"/>
              <a:gd name="connsiteX2-10077" fmla="*/ 7145860 w 8477199"/>
              <a:gd name="connsiteY2-10078" fmla="*/ 1713773 h 2658545"/>
              <a:gd name="connsiteX3-10079" fmla="*/ 7305314 w 8477199"/>
              <a:gd name="connsiteY3-10080" fmla="*/ 2037959 h 2658545"/>
              <a:gd name="connsiteX4-10081" fmla="*/ 8432561 w 8477199"/>
              <a:gd name="connsiteY4-10082" fmla="*/ 1804301 h 2658545"/>
              <a:gd name="connsiteX5-10083" fmla="*/ 8477199 w 8477199"/>
              <a:gd name="connsiteY5-10084" fmla="*/ 1852891 h 2658545"/>
              <a:gd name="connsiteX6-10085" fmla="*/ 7295156 w 8477199"/>
              <a:gd name="connsiteY6-10086" fmla="*/ 2097524 h 2658545"/>
              <a:gd name="connsiteX7-10087" fmla="*/ 7106764 w 8477199"/>
              <a:gd name="connsiteY7-10088" fmla="*/ 1738286 h 2658545"/>
              <a:gd name="connsiteX8-10089" fmla="*/ 6708739 w 8477199"/>
              <a:gd name="connsiteY8-10090" fmla="*/ 1198968 h 2658545"/>
              <a:gd name="connsiteX9-10091" fmla="*/ 6697657 w 8477199"/>
              <a:gd name="connsiteY9-10092" fmla="*/ 1198968 h 2658545"/>
              <a:gd name="connsiteX10-10093" fmla="*/ 5808796 w 8477199"/>
              <a:gd name="connsiteY10-10094" fmla="*/ 1779382 h 2658545"/>
              <a:gd name="connsiteX11-10095" fmla="*/ 5680431 w 8477199"/>
              <a:gd name="connsiteY11-10096" fmla="*/ 1910979 h 2658545"/>
              <a:gd name="connsiteX12-10097" fmla="*/ 5510509 w 8477199"/>
              <a:gd name="connsiteY12-10098" fmla="*/ 2090136 h 2658545"/>
              <a:gd name="connsiteX13-10099" fmla="*/ 5121257 w 8477199"/>
              <a:gd name="connsiteY13-10100" fmla="*/ 2480773 h 2658545"/>
              <a:gd name="connsiteX14-10101" fmla="*/ 4763866 w 8477199"/>
              <a:gd name="connsiteY14-10102" fmla="*/ 2658545 h 2658545"/>
              <a:gd name="connsiteX15-10103" fmla="*/ 4720924 w 8477199"/>
              <a:gd name="connsiteY15-10104" fmla="*/ 2654389 h 2658545"/>
              <a:gd name="connsiteX16-10105" fmla="*/ 4489128 w 8477199"/>
              <a:gd name="connsiteY16-10106" fmla="*/ 2310851 h 2658545"/>
              <a:gd name="connsiteX17-10107" fmla="*/ 4263335 w 8477199"/>
              <a:gd name="connsiteY17-10108" fmla="*/ 1901282 h 2658545"/>
              <a:gd name="connsiteX18-10109" fmla="*/ 3440333 w 8477199"/>
              <a:gd name="connsiteY18-10110" fmla="*/ 1934150 h 2658545"/>
              <a:gd name="connsiteX19-10111" fmla="*/ 2222804 w 8477199"/>
              <a:gd name="connsiteY19-10112" fmla="*/ 2234984 h 2658545"/>
              <a:gd name="connsiteX20-10113" fmla="*/ 116247 w 8477199"/>
              <a:gd name="connsiteY20-10114" fmla="*/ 1894960 h 2658545"/>
              <a:gd name="connsiteX21-10115" fmla="*/ 9979 w 8477199"/>
              <a:gd name="connsiteY21-10116" fmla="*/ 1420058 h 2658545"/>
              <a:gd name="connsiteX22-10117" fmla="*/ 1437237 w 8477199"/>
              <a:gd name="connsiteY22-10118" fmla="*/ 0 h 2658545"/>
              <a:gd name="connsiteX23-10119" fmla="*/ 1427434 w 8477199"/>
              <a:gd name="connsiteY23-10120" fmla="*/ 100633 h 2658545"/>
              <a:gd name="connsiteX24-10121" fmla="*/ 123956 w 8477199"/>
              <a:gd name="connsiteY24-10122" fmla="*/ 1748118 h 2658545"/>
              <a:gd name="connsiteX25-10123" fmla="*/ 1724326 w 8477199"/>
              <a:gd name="connsiteY25-10124" fmla="*/ 2212995 h 2658545"/>
              <a:gd name="connsiteX26-10125" fmla="*/ 4052317 w 8477199"/>
              <a:gd name="connsiteY26-10126" fmla="*/ 1684696 h 2658545"/>
              <a:gd name="connsiteX27-10127" fmla="*/ 4534135 w 8477199"/>
              <a:gd name="connsiteY27-10128" fmla="*/ 2227531 h 2658545"/>
              <a:gd name="connsiteX28-10129" fmla="*/ 4824736 w 8477199"/>
              <a:gd name="connsiteY28-10130" fmla="*/ 2519795 h 2658545"/>
              <a:gd name="connsiteX29-10131" fmla="*/ 5803572 w 8477199"/>
              <a:gd name="connsiteY29-10132" fmla="*/ 1668359 h 2658545"/>
              <a:gd name="connsiteX30-10133" fmla="*/ 6697195 w 8477199"/>
              <a:gd name="connsiteY30-10134" fmla="*/ 1138479 h 2658545"/>
              <a:gd name="connsiteX0-10135" fmla="*/ 6697195 w 8477199"/>
              <a:gd name="connsiteY0-10136" fmla="*/ 1138479 h 2658545"/>
              <a:gd name="connsiteX1-10137" fmla="*/ 6709662 w 8477199"/>
              <a:gd name="connsiteY1-10138" fmla="*/ 1138479 h 2658545"/>
              <a:gd name="connsiteX2-10139" fmla="*/ 7145860 w 8477199"/>
              <a:gd name="connsiteY2-10140" fmla="*/ 1713773 h 2658545"/>
              <a:gd name="connsiteX3-10141" fmla="*/ 7305314 w 8477199"/>
              <a:gd name="connsiteY3-10142" fmla="*/ 2037959 h 2658545"/>
              <a:gd name="connsiteX4-10143" fmla="*/ 8432561 w 8477199"/>
              <a:gd name="connsiteY4-10144" fmla="*/ 1804301 h 2658545"/>
              <a:gd name="connsiteX5-10145" fmla="*/ 8477199 w 8477199"/>
              <a:gd name="connsiteY5-10146" fmla="*/ 1852891 h 2658545"/>
              <a:gd name="connsiteX6-10147" fmla="*/ 7295156 w 8477199"/>
              <a:gd name="connsiteY6-10148" fmla="*/ 2097524 h 2658545"/>
              <a:gd name="connsiteX7-10149" fmla="*/ 7106764 w 8477199"/>
              <a:gd name="connsiteY7-10150" fmla="*/ 1738286 h 2658545"/>
              <a:gd name="connsiteX8-10151" fmla="*/ 6708739 w 8477199"/>
              <a:gd name="connsiteY8-10152" fmla="*/ 1198968 h 2658545"/>
              <a:gd name="connsiteX9-10153" fmla="*/ 6697657 w 8477199"/>
              <a:gd name="connsiteY9-10154" fmla="*/ 1198968 h 2658545"/>
              <a:gd name="connsiteX10-10155" fmla="*/ 5808796 w 8477199"/>
              <a:gd name="connsiteY10-10156" fmla="*/ 1779382 h 2658545"/>
              <a:gd name="connsiteX11-10157" fmla="*/ 5680431 w 8477199"/>
              <a:gd name="connsiteY11-10158" fmla="*/ 1910979 h 2658545"/>
              <a:gd name="connsiteX12-10159" fmla="*/ 5510509 w 8477199"/>
              <a:gd name="connsiteY12-10160" fmla="*/ 2090136 h 2658545"/>
              <a:gd name="connsiteX13-10161" fmla="*/ 5121257 w 8477199"/>
              <a:gd name="connsiteY13-10162" fmla="*/ 2480773 h 2658545"/>
              <a:gd name="connsiteX14-10163" fmla="*/ 4763866 w 8477199"/>
              <a:gd name="connsiteY14-10164" fmla="*/ 2658545 h 2658545"/>
              <a:gd name="connsiteX15-10165" fmla="*/ 4720924 w 8477199"/>
              <a:gd name="connsiteY15-10166" fmla="*/ 2654389 h 2658545"/>
              <a:gd name="connsiteX16-10167" fmla="*/ 4489128 w 8477199"/>
              <a:gd name="connsiteY16-10168" fmla="*/ 2310851 h 2658545"/>
              <a:gd name="connsiteX17-10169" fmla="*/ 4263335 w 8477199"/>
              <a:gd name="connsiteY17-10170" fmla="*/ 1901282 h 2658545"/>
              <a:gd name="connsiteX18-10171" fmla="*/ 3440333 w 8477199"/>
              <a:gd name="connsiteY18-10172" fmla="*/ 1934150 h 2658545"/>
              <a:gd name="connsiteX19-10173" fmla="*/ 2222804 w 8477199"/>
              <a:gd name="connsiteY19-10174" fmla="*/ 2234984 h 2658545"/>
              <a:gd name="connsiteX20-10175" fmla="*/ 116247 w 8477199"/>
              <a:gd name="connsiteY20-10176" fmla="*/ 1894960 h 2658545"/>
              <a:gd name="connsiteX21-10177" fmla="*/ 9979 w 8477199"/>
              <a:gd name="connsiteY21-10178" fmla="*/ 1420058 h 2658545"/>
              <a:gd name="connsiteX22-10179" fmla="*/ 1437237 w 8477199"/>
              <a:gd name="connsiteY22-10180" fmla="*/ 0 h 2658545"/>
              <a:gd name="connsiteX23-10181" fmla="*/ 1427434 w 8477199"/>
              <a:gd name="connsiteY23-10182" fmla="*/ 100633 h 2658545"/>
              <a:gd name="connsiteX24-10183" fmla="*/ 123956 w 8477199"/>
              <a:gd name="connsiteY24-10184" fmla="*/ 1748118 h 2658545"/>
              <a:gd name="connsiteX25-10185" fmla="*/ 1724326 w 8477199"/>
              <a:gd name="connsiteY25-10186" fmla="*/ 2212995 h 2658545"/>
              <a:gd name="connsiteX26-10187" fmla="*/ 4052317 w 8477199"/>
              <a:gd name="connsiteY26-10188" fmla="*/ 1684696 h 2658545"/>
              <a:gd name="connsiteX27-10189" fmla="*/ 4534135 w 8477199"/>
              <a:gd name="connsiteY27-10190" fmla="*/ 2227531 h 2658545"/>
              <a:gd name="connsiteX28-10191" fmla="*/ 4824736 w 8477199"/>
              <a:gd name="connsiteY28-10192" fmla="*/ 2519795 h 2658545"/>
              <a:gd name="connsiteX29-10193" fmla="*/ 5803572 w 8477199"/>
              <a:gd name="connsiteY29-10194" fmla="*/ 1668359 h 2658545"/>
              <a:gd name="connsiteX30-10195" fmla="*/ 6697195 w 8477199"/>
              <a:gd name="connsiteY30-10196" fmla="*/ 1138479 h 2658545"/>
              <a:gd name="connsiteX0-10197" fmla="*/ 6697195 w 8477199"/>
              <a:gd name="connsiteY0-10198" fmla="*/ 1138479 h 2658545"/>
              <a:gd name="connsiteX1-10199" fmla="*/ 6709662 w 8477199"/>
              <a:gd name="connsiteY1-10200" fmla="*/ 1138479 h 2658545"/>
              <a:gd name="connsiteX2-10201" fmla="*/ 7145860 w 8477199"/>
              <a:gd name="connsiteY2-10202" fmla="*/ 1713773 h 2658545"/>
              <a:gd name="connsiteX3-10203" fmla="*/ 7305314 w 8477199"/>
              <a:gd name="connsiteY3-10204" fmla="*/ 2037959 h 2658545"/>
              <a:gd name="connsiteX4-10205" fmla="*/ 8432561 w 8477199"/>
              <a:gd name="connsiteY4-10206" fmla="*/ 1804301 h 2658545"/>
              <a:gd name="connsiteX5-10207" fmla="*/ 8477199 w 8477199"/>
              <a:gd name="connsiteY5-10208" fmla="*/ 1852891 h 2658545"/>
              <a:gd name="connsiteX6-10209" fmla="*/ 7295156 w 8477199"/>
              <a:gd name="connsiteY6-10210" fmla="*/ 2097524 h 2658545"/>
              <a:gd name="connsiteX7-10211" fmla="*/ 7106764 w 8477199"/>
              <a:gd name="connsiteY7-10212" fmla="*/ 1738286 h 2658545"/>
              <a:gd name="connsiteX8-10213" fmla="*/ 6708739 w 8477199"/>
              <a:gd name="connsiteY8-10214" fmla="*/ 1198968 h 2658545"/>
              <a:gd name="connsiteX9-10215" fmla="*/ 6697657 w 8477199"/>
              <a:gd name="connsiteY9-10216" fmla="*/ 1198968 h 2658545"/>
              <a:gd name="connsiteX10-10217" fmla="*/ 5808796 w 8477199"/>
              <a:gd name="connsiteY10-10218" fmla="*/ 1779382 h 2658545"/>
              <a:gd name="connsiteX11-10219" fmla="*/ 5680431 w 8477199"/>
              <a:gd name="connsiteY11-10220" fmla="*/ 1910979 h 2658545"/>
              <a:gd name="connsiteX12-10221" fmla="*/ 5510509 w 8477199"/>
              <a:gd name="connsiteY12-10222" fmla="*/ 2090136 h 2658545"/>
              <a:gd name="connsiteX13-10223" fmla="*/ 5121257 w 8477199"/>
              <a:gd name="connsiteY13-10224" fmla="*/ 2480773 h 2658545"/>
              <a:gd name="connsiteX14-10225" fmla="*/ 4763866 w 8477199"/>
              <a:gd name="connsiteY14-10226" fmla="*/ 2658545 h 2658545"/>
              <a:gd name="connsiteX15-10227" fmla="*/ 4720924 w 8477199"/>
              <a:gd name="connsiteY15-10228" fmla="*/ 2654389 h 2658545"/>
              <a:gd name="connsiteX16-10229" fmla="*/ 4489128 w 8477199"/>
              <a:gd name="connsiteY16-10230" fmla="*/ 2310851 h 2658545"/>
              <a:gd name="connsiteX17-10231" fmla="*/ 4263335 w 8477199"/>
              <a:gd name="connsiteY17-10232" fmla="*/ 1901282 h 2658545"/>
              <a:gd name="connsiteX18-10233" fmla="*/ 3440333 w 8477199"/>
              <a:gd name="connsiteY18-10234" fmla="*/ 1934150 h 2658545"/>
              <a:gd name="connsiteX19-10235" fmla="*/ 2166939 w 8477199"/>
              <a:gd name="connsiteY19-10236" fmla="*/ 2242495 h 2658545"/>
              <a:gd name="connsiteX20-10237" fmla="*/ 116247 w 8477199"/>
              <a:gd name="connsiteY20-10238" fmla="*/ 1894960 h 2658545"/>
              <a:gd name="connsiteX21-10239" fmla="*/ 9979 w 8477199"/>
              <a:gd name="connsiteY21-10240" fmla="*/ 1420058 h 2658545"/>
              <a:gd name="connsiteX22-10241" fmla="*/ 1437237 w 8477199"/>
              <a:gd name="connsiteY22-10242" fmla="*/ 0 h 2658545"/>
              <a:gd name="connsiteX23-10243" fmla="*/ 1427434 w 8477199"/>
              <a:gd name="connsiteY23-10244" fmla="*/ 100633 h 2658545"/>
              <a:gd name="connsiteX24-10245" fmla="*/ 123956 w 8477199"/>
              <a:gd name="connsiteY24-10246" fmla="*/ 1748118 h 2658545"/>
              <a:gd name="connsiteX25-10247" fmla="*/ 1724326 w 8477199"/>
              <a:gd name="connsiteY25-10248" fmla="*/ 2212995 h 2658545"/>
              <a:gd name="connsiteX26-10249" fmla="*/ 4052317 w 8477199"/>
              <a:gd name="connsiteY26-10250" fmla="*/ 1684696 h 2658545"/>
              <a:gd name="connsiteX27-10251" fmla="*/ 4534135 w 8477199"/>
              <a:gd name="connsiteY27-10252" fmla="*/ 2227531 h 2658545"/>
              <a:gd name="connsiteX28-10253" fmla="*/ 4824736 w 8477199"/>
              <a:gd name="connsiteY28-10254" fmla="*/ 2519795 h 2658545"/>
              <a:gd name="connsiteX29-10255" fmla="*/ 5803572 w 8477199"/>
              <a:gd name="connsiteY29-10256" fmla="*/ 1668359 h 2658545"/>
              <a:gd name="connsiteX30-10257" fmla="*/ 6697195 w 8477199"/>
              <a:gd name="connsiteY30-10258" fmla="*/ 1138479 h 2658545"/>
              <a:gd name="connsiteX0-10259" fmla="*/ 6697195 w 8477199"/>
              <a:gd name="connsiteY0-10260" fmla="*/ 1138479 h 2658545"/>
              <a:gd name="connsiteX1-10261" fmla="*/ 6709662 w 8477199"/>
              <a:gd name="connsiteY1-10262" fmla="*/ 1138479 h 2658545"/>
              <a:gd name="connsiteX2-10263" fmla="*/ 7145860 w 8477199"/>
              <a:gd name="connsiteY2-10264" fmla="*/ 1713773 h 2658545"/>
              <a:gd name="connsiteX3-10265" fmla="*/ 7305314 w 8477199"/>
              <a:gd name="connsiteY3-10266" fmla="*/ 2037959 h 2658545"/>
              <a:gd name="connsiteX4-10267" fmla="*/ 8432561 w 8477199"/>
              <a:gd name="connsiteY4-10268" fmla="*/ 1804301 h 2658545"/>
              <a:gd name="connsiteX5-10269" fmla="*/ 8477199 w 8477199"/>
              <a:gd name="connsiteY5-10270" fmla="*/ 1852891 h 2658545"/>
              <a:gd name="connsiteX6-10271" fmla="*/ 7295156 w 8477199"/>
              <a:gd name="connsiteY6-10272" fmla="*/ 2097524 h 2658545"/>
              <a:gd name="connsiteX7-10273" fmla="*/ 7106764 w 8477199"/>
              <a:gd name="connsiteY7-10274" fmla="*/ 1738286 h 2658545"/>
              <a:gd name="connsiteX8-10275" fmla="*/ 6708739 w 8477199"/>
              <a:gd name="connsiteY8-10276" fmla="*/ 1198968 h 2658545"/>
              <a:gd name="connsiteX9-10277" fmla="*/ 6697657 w 8477199"/>
              <a:gd name="connsiteY9-10278" fmla="*/ 1198968 h 2658545"/>
              <a:gd name="connsiteX10-10279" fmla="*/ 5808796 w 8477199"/>
              <a:gd name="connsiteY10-10280" fmla="*/ 1779382 h 2658545"/>
              <a:gd name="connsiteX11-10281" fmla="*/ 5680431 w 8477199"/>
              <a:gd name="connsiteY11-10282" fmla="*/ 1910979 h 2658545"/>
              <a:gd name="connsiteX12-10283" fmla="*/ 5510509 w 8477199"/>
              <a:gd name="connsiteY12-10284" fmla="*/ 2090136 h 2658545"/>
              <a:gd name="connsiteX13-10285" fmla="*/ 5121257 w 8477199"/>
              <a:gd name="connsiteY13-10286" fmla="*/ 2480773 h 2658545"/>
              <a:gd name="connsiteX14-10287" fmla="*/ 4763866 w 8477199"/>
              <a:gd name="connsiteY14-10288" fmla="*/ 2658545 h 2658545"/>
              <a:gd name="connsiteX15-10289" fmla="*/ 4720924 w 8477199"/>
              <a:gd name="connsiteY15-10290" fmla="*/ 2654389 h 2658545"/>
              <a:gd name="connsiteX16-10291" fmla="*/ 4489128 w 8477199"/>
              <a:gd name="connsiteY16-10292" fmla="*/ 2310851 h 2658545"/>
              <a:gd name="connsiteX17-10293" fmla="*/ 4263335 w 8477199"/>
              <a:gd name="connsiteY17-10294" fmla="*/ 1901282 h 2658545"/>
              <a:gd name="connsiteX18-10295" fmla="*/ 3440333 w 8477199"/>
              <a:gd name="connsiteY18-10296" fmla="*/ 1934150 h 2658545"/>
              <a:gd name="connsiteX19-10297" fmla="*/ 2166939 w 8477199"/>
              <a:gd name="connsiteY19-10298" fmla="*/ 2242495 h 2658545"/>
              <a:gd name="connsiteX20-10299" fmla="*/ 116247 w 8477199"/>
              <a:gd name="connsiteY20-10300" fmla="*/ 1894960 h 2658545"/>
              <a:gd name="connsiteX21-10301" fmla="*/ 9979 w 8477199"/>
              <a:gd name="connsiteY21-10302" fmla="*/ 1420058 h 2658545"/>
              <a:gd name="connsiteX22-10303" fmla="*/ 1437237 w 8477199"/>
              <a:gd name="connsiteY22-10304" fmla="*/ 0 h 2658545"/>
              <a:gd name="connsiteX23-10305" fmla="*/ 1427434 w 8477199"/>
              <a:gd name="connsiteY23-10306" fmla="*/ 100633 h 2658545"/>
              <a:gd name="connsiteX24-10307" fmla="*/ 123956 w 8477199"/>
              <a:gd name="connsiteY24-10308" fmla="*/ 1748118 h 2658545"/>
              <a:gd name="connsiteX25-10309" fmla="*/ 1724326 w 8477199"/>
              <a:gd name="connsiteY25-10310" fmla="*/ 2212995 h 2658545"/>
              <a:gd name="connsiteX26-10311" fmla="*/ 4052317 w 8477199"/>
              <a:gd name="connsiteY26-10312" fmla="*/ 1684696 h 2658545"/>
              <a:gd name="connsiteX27-10313" fmla="*/ 4534135 w 8477199"/>
              <a:gd name="connsiteY27-10314" fmla="*/ 2227531 h 2658545"/>
              <a:gd name="connsiteX28-10315" fmla="*/ 4824736 w 8477199"/>
              <a:gd name="connsiteY28-10316" fmla="*/ 2519795 h 2658545"/>
              <a:gd name="connsiteX29-10317" fmla="*/ 5803572 w 8477199"/>
              <a:gd name="connsiteY29-10318" fmla="*/ 1668359 h 2658545"/>
              <a:gd name="connsiteX30-10319" fmla="*/ 6697195 w 8477199"/>
              <a:gd name="connsiteY30-10320" fmla="*/ 1138479 h 2658545"/>
              <a:gd name="connsiteX0-10321" fmla="*/ 6697195 w 8477199"/>
              <a:gd name="connsiteY0-10322" fmla="*/ 1138479 h 2658545"/>
              <a:gd name="connsiteX1-10323" fmla="*/ 6709662 w 8477199"/>
              <a:gd name="connsiteY1-10324" fmla="*/ 1138479 h 2658545"/>
              <a:gd name="connsiteX2-10325" fmla="*/ 7145860 w 8477199"/>
              <a:gd name="connsiteY2-10326" fmla="*/ 1713773 h 2658545"/>
              <a:gd name="connsiteX3-10327" fmla="*/ 7305314 w 8477199"/>
              <a:gd name="connsiteY3-10328" fmla="*/ 2037959 h 2658545"/>
              <a:gd name="connsiteX4-10329" fmla="*/ 8432561 w 8477199"/>
              <a:gd name="connsiteY4-10330" fmla="*/ 1804301 h 2658545"/>
              <a:gd name="connsiteX5-10331" fmla="*/ 8477199 w 8477199"/>
              <a:gd name="connsiteY5-10332" fmla="*/ 1852891 h 2658545"/>
              <a:gd name="connsiteX6-10333" fmla="*/ 7295156 w 8477199"/>
              <a:gd name="connsiteY6-10334" fmla="*/ 2097524 h 2658545"/>
              <a:gd name="connsiteX7-10335" fmla="*/ 7106764 w 8477199"/>
              <a:gd name="connsiteY7-10336" fmla="*/ 1738286 h 2658545"/>
              <a:gd name="connsiteX8-10337" fmla="*/ 6708739 w 8477199"/>
              <a:gd name="connsiteY8-10338" fmla="*/ 1198968 h 2658545"/>
              <a:gd name="connsiteX9-10339" fmla="*/ 6697657 w 8477199"/>
              <a:gd name="connsiteY9-10340" fmla="*/ 1198968 h 2658545"/>
              <a:gd name="connsiteX10-10341" fmla="*/ 5808796 w 8477199"/>
              <a:gd name="connsiteY10-10342" fmla="*/ 1779382 h 2658545"/>
              <a:gd name="connsiteX11-10343" fmla="*/ 5680431 w 8477199"/>
              <a:gd name="connsiteY11-10344" fmla="*/ 1910979 h 2658545"/>
              <a:gd name="connsiteX12-10345" fmla="*/ 5510509 w 8477199"/>
              <a:gd name="connsiteY12-10346" fmla="*/ 2090136 h 2658545"/>
              <a:gd name="connsiteX13-10347" fmla="*/ 5121257 w 8477199"/>
              <a:gd name="connsiteY13-10348" fmla="*/ 2480773 h 2658545"/>
              <a:gd name="connsiteX14-10349" fmla="*/ 4763866 w 8477199"/>
              <a:gd name="connsiteY14-10350" fmla="*/ 2658545 h 2658545"/>
              <a:gd name="connsiteX15-10351" fmla="*/ 4720924 w 8477199"/>
              <a:gd name="connsiteY15-10352" fmla="*/ 2654389 h 2658545"/>
              <a:gd name="connsiteX16-10353" fmla="*/ 4489128 w 8477199"/>
              <a:gd name="connsiteY16-10354" fmla="*/ 2310851 h 2658545"/>
              <a:gd name="connsiteX17-10355" fmla="*/ 4263335 w 8477199"/>
              <a:gd name="connsiteY17-10356" fmla="*/ 1901282 h 2658545"/>
              <a:gd name="connsiteX18-10357" fmla="*/ 3440333 w 8477199"/>
              <a:gd name="connsiteY18-10358" fmla="*/ 1934150 h 2658545"/>
              <a:gd name="connsiteX19-10359" fmla="*/ 2166939 w 8477199"/>
              <a:gd name="connsiteY19-10360" fmla="*/ 2242495 h 2658545"/>
              <a:gd name="connsiteX20-10361" fmla="*/ 116247 w 8477199"/>
              <a:gd name="connsiteY20-10362" fmla="*/ 1894960 h 2658545"/>
              <a:gd name="connsiteX21-10363" fmla="*/ 9979 w 8477199"/>
              <a:gd name="connsiteY21-10364" fmla="*/ 1420058 h 2658545"/>
              <a:gd name="connsiteX22-10365" fmla="*/ 1437237 w 8477199"/>
              <a:gd name="connsiteY22-10366" fmla="*/ 0 h 2658545"/>
              <a:gd name="connsiteX23-10367" fmla="*/ 1427434 w 8477199"/>
              <a:gd name="connsiteY23-10368" fmla="*/ 100633 h 2658545"/>
              <a:gd name="connsiteX24-10369" fmla="*/ 123956 w 8477199"/>
              <a:gd name="connsiteY24-10370" fmla="*/ 1748118 h 2658545"/>
              <a:gd name="connsiteX25-10371" fmla="*/ 1724326 w 8477199"/>
              <a:gd name="connsiteY25-10372" fmla="*/ 2212995 h 2658545"/>
              <a:gd name="connsiteX26-10373" fmla="*/ 4018796 w 8477199"/>
              <a:gd name="connsiteY26-10374" fmla="*/ 1744782 h 2658545"/>
              <a:gd name="connsiteX27-10375" fmla="*/ 4534135 w 8477199"/>
              <a:gd name="connsiteY27-10376" fmla="*/ 2227531 h 2658545"/>
              <a:gd name="connsiteX28-10377" fmla="*/ 4824736 w 8477199"/>
              <a:gd name="connsiteY28-10378" fmla="*/ 2519795 h 2658545"/>
              <a:gd name="connsiteX29-10379" fmla="*/ 5803572 w 8477199"/>
              <a:gd name="connsiteY29-10380" fmla="*/ 1668359 h 2658545"/>
              <a:gd name="connsiteX30-10381" fmla="*/ 6697195 w 8477199"/>
              <a:gd name="connsiteY30-10382" fmla="*/ 1138479 h 2658545"/>
              <a:gd name="connsiteX0-10383" fmla="*/ 6697195 w 8477199"/>
              <a:gd name="connsiteY0-10384" fmla="*/ 1138479 h 2658545"/>
              <a:gd name="connsiteX1-10385" fmla="*/ 6709662 w 8477199"/>
              <a:gd name="connsiteY1-10386" fmla="*/ 1138479 h 2658545"/>
              <a:gd name="connsiteX2-10387" fmla="*/ 7145860 w 8477199"/>
              <a:gd name="connsiteY2-10388" fmla="*/ 1713773 h 2658545"/>
              <a:gd name="connsiteX3-10389" fmla="*/ 7305314 w 8477199"/>
              <a:gd name="connsiteY3-10390" fmla="*/ 2037959 h 2658545"/>
              <a:gd name="connsiteX4-10391" fmla="*/ 8432561 w 8477199"/>
              <a:gd name="connsiteY4-10392" fmla="*/ 1804301 h 2658545"/>
              <a:gd name="connsiteX5-10393" fmla="*/ 8477199 w 8477199"/>
              <a:gd name="connsiteY5-10394" fmla="*/ 1852891 h 2658545"/>
              <a:gd name="connsiteX6-10395" fmla="*/ 7295156 w 8477199"/>
              <a:gd name="connsiteY6-10396" fmla="*/ 2097524 h 2658545"/>
              <a:gd name="connsiteX7-10397" fmla="*/ 7106764 w 8477199"/>
              <a:gd name="connsiteY7-10398" fmla="*/ 1738286 h 2658545"/>
              <a:gd name="connsiteX8-10399" fmla="*/ 6708739 w 8477199"/>
              <a:gd name="connsiteY8-10400" fmla="*/ 1198968 h 2658545"/>
              <a:gd name="connsiteX9-10401" fmla="*/ 6697657 w 8477199"/>
              <a:gd name="connsiteY9-10402" fmla="*/ 1198968 h 2658545"/>
              <a:gd name="connsiteX10-10403" fmla="*/ 5808796 w 8477199"/>
              <a:gd name="connsiteY10-10404" fmla="*/ 1779382 h 2658545"/>
              <a:gd name="connsiteX11-10405" fmla="*/ 5680431 w 8477199"/>
              <a:gd name="connsiteY11-10406" fmla="*/ 1910979 h 2658545"/>
              <a:gd name="connsiteX12-10407" fmla="*/ 5510509 w 8477199"/>
              <a:gd name="connsiteY12-10408" fmla="*/ 2090136 h 2658545"/>
              <a:gd name="connsiteX13-10409" fmla="*/ 5121257 w 8477199"/>
              <a:gd name="connsiteY13-10410" fmla="*/ 2480773 h 2658545"/>
              <a:gd name="connsiteX14-10411" fmla="*/ 4763866 w 8477199"/>
              <a:gd name="connsiteY14-10412" fmla="*/ 2658545 h 2658545"/>
              <a:gd name="connsiteX15-10413" fmla="*/ 4720924 w 8477199"/>
              <a:gd name="connsiteY15-10414" fmla="*/ 2654389 h 2658545"/>
              <a:gd name="connsiteX16-10415" fmla="*/ 4489128 w 8477199"/>
              <a:gd name="connsiteY16-10416" fmla="*/ 2310851 h 2658545"/>
              <a:gd name="connsiteX17-10417" fmla="*/ 4263335 w 8477199"/>
              <a:gd name="connsiteY17-10418" fmla="*/ 1901282 h 2658545"/>
              <a:gd name="connsiteX18-10419" fmla="*/ 3440333 w 8477199"/>
              <a:gd name="connsiteY18-10420" fmla="*/ 1934150 h 2658545"/>
              <a:gd name="connsiteX19-10421" fmla="*/ 2166939 w 8477199"/>
              <a:gd name="connsiteY19-10422" fmla="*/ 2242495 h 2658545"/>
              <a:gd name="connsiteX20-10423" fmla="*/ 116247 w 8477199"/>
              <a:gd name="connsiteY20-10424" fmla="*/ 1894960 h 2658545"/>
              <a:gd name="connsiteX21-10425" fmla="*/ 9979 w 8477199"/>
              <a:gd name="connsiteY21-10426" fmla="*/ 1420058 h 2658545"/>
              <a:gd name="connsiteX22-10427" fmla="*/ 1437237 w 8477199"/>
              <a:gd name="connsiteY22-10428" fmla="*/ 0 h 2658545"/>
              <a:gd name="connsiteX23-10429" fmla="*/ 1427434 w 8477199"/>
              <a:gd name="connsiteY23-10430" fmla="*/ 100633 h 2658545"/>
              <a:gd name="connsiteX24-10431" fmla="*/ 123956 w 8477199"/>
              <a:gd name="connsiteY24-10432" fmla="*/ 1748118 h 2658545"/>
              <a:gd name="connsiteX25-10433" fmla="*/ 1724326 w 8477199"/>
              <a:gd name="connsiteY25-10434" fmla="*/ 2212995 h 2658545"/>
              <a:gd name="connsiteX26-10435" fmla="*/ 4018796 w 8477199"/>
              <a:gd name="connsiteY26-10436" fmla="*/ 1744782 h 2658545"/>
              <a:gd name="connsiteX27-10437" fmla="*/ 4824736 w 8477199"/>
              <a:gd name="connsiteY27-10438" fmla="*/ 2519795 h 2658545"/>
              <a:gd name="connsiteX28-10439" fmla="*/ 5803572 w 8477199"/>
              <a:gd name="connsiteY28-10440" fmla="*/ 1668359 h 2658545"/>
              <a:gd name="connsiteX29-10441" fmla="*/ 6697195 w 8477199"/>
              <a:gd name="connsiteY29-10442" fmla="*/ 1138479 h 2658545"/>
              <a:gd name="connsiteX0-10443" fmla="*/ 6697195 w 8477199"/>
              <a:gd name="connsiteY0-10444" fmla="*/ 1138479 h 2658545"/>
              <a:gd name="connsiteX1-10445" fmla="*/ 6709662 w 8477199"/>
              <a:gd name="connsiteY1-10446" fmla="*/ 1138479 h 2658545"/>
              <a:gd name="connsiteX2-10447" fmla="*/ 7145860 w 8477199"/>
              <a:gd name="connsiteY2-10448" fmla="*/ 1713773 h 2658545"/>
              <a:gd name="connsiteX3-10449" fmla="*/ 7305314 w 8477199"/>
              <a:gd name="connsiteY3-10450" fmla="*/ 2037959 h 2658545"/>
              <a:gd name="connsiteX4-10451" fmla="*/ 8432561 w 8477199"/>
              <a:gd name="connsiteY4-10452" fmla="*/ 1804301 h 2658545"/>
              <a:gd name="connsiteX5-10453" fmla="*/ 8477199 w 8477199"/>
              <a:gd name="connsiteY5-10454" fmla="*/ 1852891 h 2658545"/>
              <a:gd name="connsiteX6-10455" fmla="*/ 7295156 w 8477199"/>
              <a:gd name="connsiteY6-10456" fmla="*/ 2097524 h 2658545"/>
              <a:gd name="connsiteX7-10457" fmla="*/ 7106764 w 8477199"/>
              <a:gd name="connsiteY7-10458" fmla="*/ 1738286 h 2658545"/>
              <a:gd name="connsiteX8-10459" fmla="*/ 6708739 w 8477199"/>
              <a:gd name="connsiteY8-10460" fmla="*/ 1198968 h 2658545"/>
              <a:gd name="connsiteX9-10461" fmla="*/ 6697657 w 8477199"/>
              <a:gd name="connsiteY9-10462" fmla="*/ 1198968 h 2658545"/>
              <a:gd name="connsiteX10-10463" fmla="*/ 5808796 w 8477199"/>
              <a:gd name="connsiteY10-10464" fmla="*/ 1779382 h 2658545"/>
              <a:gd name="connsiteX11-10465" fmla="*/ 5680431 w 8477199"/>
              <a:gd name="connsiteY11-10466" fmla="*/ 1910979 h 2658545"/>
              <a:gd name="connsiteX12-10467" fmla="*/ 5510509 w 8477199"/>
              <a:gd name="connsiteY12-10468" fmla="*/ 2090136 h 2658545"/>
              <a:gd name="connsiteX13-10469" fmla="*/ 5121257 w 8477199"/>
              <a:gd name="connsiteY13-10470" fmla="*/ 2480773 h 2658545"/>
              <a:gd name="connsiteX14-10471" fmla="*/ 4763866 w 8477199"/>
              <a:gd name="connsiteY14-10472" fmla="*/ 2658545 h 2658545"/>
              <a:gd name="connsiteX15-10473" fmla="*/ 4720924 w 8477199"/>
              <a:gd name="connsiteY15-10474" fmla="*/ 2654389 h 2658545"/>
              <a:gd name="connsiteX16-10475" fmla="*/ 4489128 w 8477199"/>
              <a:gd name="connsiteY16-10476" fmla="*/ 2310851 h 2658545"/>
              <a:gd name="connsiteX17-10477" fmla="*/ 4263335 w 8477199"/>
              <a:gd name="connsiteY17-10478" fmla="*/ 1901282 h 2658545"/>
              <a:gd name="connsiteX18-10479" fmla="*/ 3440333 w 8477199"/>
              <a:gd name="connsiteY18-10480" fmla="*/ 1934150 h 2658545"/>
              <a:gd name="connsiteX19-10481" fmla="*/ 2166939 w 8477199"/>
              <a:gd name="connsiteY19-10482" fmla="*/ 2242495 h 2658545"/>
              <a:gd name="connsiteX20-10483" fmla="*/ 116247 w 8477199"/>
              <a:gd name="connsiteY20-10484" fmla="*/ 1894960 h 2658545"/>
              <a:gd name="connsiteX21-10485" fmla="*/ 9979 w 8477199"/>
              <a:gd name="connsiteY21-10486" fmla="*/ 1420058 h 2658545"/>
              <a:gd name="connsiteX22-10487" fmla="*/ 1437237 w 8477199"/>
              <a:gd name="connsiteY22-10488" fmla="*/ 0 h 2658545"/>
              <a:gd name="connsiteX23-10489" fmla="*/ 1427434 w 8477199"/>
              <a:gd name="connsiteY23-10490" fmla="*/ 100633 h 2658545"/>
              <a:gd name="connsiteX24-10491" fmla="*/ 123956 w 8477199"/>
              <a:gd name="connsiteY24-10492" fmla="*/ 1748118 h 2658545"/>
              <a:gd name="connsiteX25-10493" fmla="*/ 1724326 w 8477199"/>
              <a:gd name="connsiteY25-10494" fmla="*/ 2212995 h 2658545"/>
              <a:gd name="connsiteX26-10495" fmla="*/ 4018796 w 8477199"/>
              <a:gd name="connsiteY26-10496" fmla="*/ 1744782 h 2658545"/>
              <a:gd name="connsiteX27-10497" fmla="*/ 4824736 w 8477199"/>
              <a:gd name="connsiteY27-10498" fmla="*/ 2519795 h 2658545"/>
              <a:gd name="connsiteX28-10499" fmla="*/ 5803572 w 8477199"/>
              <a:gd name="connsiteY28-10500" fmla="*/ 1668359 h 2658545"/>
              <a:gd name="connsiteX29-10501" fmla="*/ 6697195 w 8477199"/>
              <a:gd name="connsiteY29-10502" fmla="*/ 1138479 h 2658545"/>
              <a:gd name="connsiteX0-10503" fmla="*/ 6697195 w 8477199"/>
              <a:gd name="connsiteY0-10504" fmla="*/ 1138479 h 2658545"/>
              <a:gd name="connsiteX1-10505" fmla="*/ 6709662 w 8477199"/>
              <a:gd name="connsiteY1-10506" fmla="*/ 1138479 h 2658545"/>
              <a:gd name="connsiteX2-10507" fmla="*/ 7145860 w 8477199"/>
              <a:gd name="connsiteY2-10508" fmla="*/ 1713773 h 2658545"/>
              <a:gd name="connsiteX3-10509" fmla="*/ 7305314 w 8477199"/>
              <a:gd name="connsiteY3-10510" fmla="*/ 2037959 h 2658545"/>
              <a:gd name="connsiteX4-10511" fmla="*/ 8432561 w 8477199"/>
              <a:gd name="connsiteY4-10512" fmla="*/ 1804301 h 2658545"/>
              <a:gd name="connsiteX5-10513" fmla="*/ 8477199 w 8477199"/>
              <a:gd name="connsiteY5-10514" fmla="*/ 1852891 h 2658545"/>
              <a:gd name="connsiteX6-10515" fmla="*/ 7295156 w 8477199"/>
              <a:gd name="connsiteY6-10516" fmla="*/ 2097524 h 2658545"/>
              <a:gd name="connsiteX7-10517" fmla="*/ 7106764 w 8477199"/>
              <a:gd name="connsiteY7-10518" fmla="*/ 1738286 h 2658545"/>
              <a:gd name="connsiteX8-10519" fmla="*/ 6708739 w 8477199"/>
              <a:gd name="connsiteY8-10520" fmla="*/ 1198968 h 2658545"/>
              <a:gd name="connsiteX9-10521" fmla="*/ 6697657 w 8477199"/>
              <a:gd name="connsiteY9-10522" fmla="*/ 1198968 h 2658545"/>
              <a:gd name="connsiteX10-10523" fmla="*/ 5808796 w 8477199"/>
              <a:gd name="connsiteY10-10524" fmla="*/ 1779382 h 2658545"/>
              <a:gd name="connsiteX11-10525" fmla="*/ 5680431 w 8477199"/>
              <a:gd name="connsiteY11-10526" fmla="*/ 1910979 h 2658545"/>
              <a:gd name="connsiteX12-10527" fmla="*/ 5510509 w 8477199"/>
              <a:gd name="connsiteY12-10528" fmla="*/ 2090136 h 2658545"/>
              <a:gd name="connsiteX13-10529" fmla="*/ 5121257 w 8477199"/>
              <a:gd name="connsiteY13-10530" fmla="*/ 2480773 h 2658545"/>
              <a:gd name="connsiteX14-10531" fmla="*/ 4763866 w 8477199"/>
              <a:gd name="connsiteY14-10532" fmla="*/ 2658545 h 2658545"/>
              <a:gd name="connsiteX15-10533" fmla="*/ 4720924 w 8477199"/>
              <a:gd name="connsiteY15-10534" fmla="*/ 2654389 h 2658545"/>
              <a:gd name="connsiteX16-10535" fmla="*/ 4489128 w 8477199"/>
              <a:gd name="connsiteY16-10536" fmla="*/ 2310851 h 2658545"/>
              <a:gd name="connsiteX17-10537" fmla="*/ 4263335 w 8477199"/>
              <a:gd name="connsiteY17-10538" fmla="*/ 1901282 h 2658545"/>
              <a:gd name="connsiteX18-10539" fmla="*/ 3440333 w 8477199"/>
              <a:gd name="connsiteY18-10540" fmla="*/ 1934150 h 2658545"/>
              <a:gd name="connsiteX19-10541" fmla="*/ 2166939 w 8477199"/>
              <a:gd name="connsiteY19-10542" fmla="*/ 2242495 h 2658545"/>
              <a:gd name="connsiteX20-10543" fmla="*/ 116247 w 8477199"/>
              <a:gd name="connsiteY20-10544" fmla="*/ 1894960 h 2658545"/>
              <a:gd name="connsiteX21-10545" fmla="*/ 9979 w 8477199"/>
              <a:gd name="connsiteY21-10546" fmla="*/ 1420058 h 2658545"/>
              <a:gd name="connsiteX22-10547" fmla="*/ 1437237 w 8477199"/>
              <a:gd name="connsiteY22-10548" fmla="*/ 0 h 2658545"/>
              <a:gd name="connsiteX23-10549" fmla="*/ 1427434 w 8477199"/>
              <a:gd name="connsiteY23-10550" fmla="*/ 100633 h 2658545"/>
              <a:gd name="connsiteX24-10551" fmla="*/ 123956 w 8477199"/>
              <a:gd name="connsiteY24-10552" fmla="*/ 1748118 h 2658545"/>
              <a:gd name="connsiteX25-10553" fmla="*/ 1724326 w 8477199"/>
              <a:gd name="connsiteY25-10554" fmla="*/ 2212995 h 2658545"/>
              <a:gd name="connsiteX26-10555" fmla="*/ 4018796 w 8477199"/>
              <a:gd name="connsiteY26-10556" fmla="*/ 1744782 h 2658545"/>
              <a:gd name="connsiteX27-10557" fmla="*/ 4824736 w 8477199"/>
              <a:gd name="connsiteY27-10558" fmla="*/ 2519795 h 2658545"/>
              <a:gd name="connsiteX28-10559" fmla="*/ 5803572 w 8477199"/>
              <a:gd name="connsiteY28-10560" fmla="*/ 1668359 h 2658545"/>
              <a:gd name="connsiteX29-10561" fmla="*/ 6697195 w 8477199"/>
              <a:gd name="connsiteY29-10562" fmla="*/ 1138479 h 2658545"/>
              <a:gd name="connsiteX0-10563" fmla="*/ 6697195 w 8477199"/>
              <a:gd name="connsiteY0-10564" fmla="*/ 1138479 h 2658545"/>
              <a:gd name="connsiteX1-10565" fmla="*/ 6709662 w 8477199"/>
              <a:gd name="connsiteY1-10566" fmla="*/ 1138479 h 2658545"/>
              <a:gd name="connsiteX2-10567" fmla="*/ 7145860 w 8477199"/>
              <a:gd name="connsiteY2-10568" fmla="*/ 1713773 h 2658545"/>
              <a:gd name="connsiteX3-10569" fmla="*/ 7305314 w 8477199"/>
              <a:gd name="connsiteY3-10570" fmla="*/ 2037959 h 2658545"/>
              <a:gd name="connsiteX4-10571" fmla="*/ 8432561 w 8477199"/>
              <a:gd name="connsiteY4-10572" fmla="*/ 1804301 h 2658545"/>
              <a:gd name="connsiteX5-10573" fmla="*/ 8477199 w 8477199"/>
              <a:gd name="connsiteY5-10574" fmla="*/ 1852891 h 2658545"/>
              <a:gd name="connsiteX6-10575" fmla="*/ 7295156 w 8477199"/>
              <a:gd name="connsiteY6-10576" fmla="*/ 2097524 h 2658545"/>
              <a:gd name="connsiteX7-10577" fmla="*/ 7106764 w 8477199"/>
              <a:gd name="connsiteY7-10578" fmla="*/ 1738286 h 2658545"/>
              <a:gd name="connsiteX8-10579" fmla="*/ 6708739 w 8477199"/>
              <a:gd name="connsiteY8-10580" fmla="*/ 1198968 h 2658545"/>
              <a:gd name="connsiteX9-10581" fmla="*/ 6697657 w 8477199"/>
              <a:gd name="connsiteY9-10582" fmla="*/ 1198968 h 2658545"/>
              <a:gd name="connsiteX10-10583" fmla="*/ 5808796 w 8477199"/>
              <a:gd name="connsiteY10-10584" fmla="*/ 1779382 h 2658545"/>
              <a:gd name="connsiteX11-10585" fmla="*/ 5680431 w 8477199"/>
              <a:gd name="connsiteY11-10586" fmla="*/ 1910979 h 2658545"/>
              <a:gd name="connsiteX12-10587" fmla="*/ 5510509 w 8477199"/>
              <a:gd name="connsiteY12-10588" fmla="*/ 2090136 h 2658545"/>
              <a:gd name="connsiteX13-10589" fmla="*/ 5121257 w 8477199"/>
              <a:gd name="connsiteY13-10590" fmla="*/ 2480773 h 2658545"/>
              <a:gd name="connsiteX14-10591" fmla="*/ 4763866 w 8477199"/>
              <a:gd name="connsiteY14-10592" fmla="*/ 2658545 h 2658545"/>
              <a:gd name="connsiteX15-10593" fmla="*/ 4720924 w 8477199"/>
              <a:gd name="connsiteY15-10594" fmla="*/ 2654389 h 2658545"/>
              <a:gd name="connsiteX16-10595" fmla="*/ 4489128 w 8477199"/>
              <a:gd name="connsiteY16-10596" fmla="*/ 2310851 h 2658545"/>
              <a:gd name="connsiteX17-10597" fmla="*/ 4263335 w 8477199"/>
              <a:gd name="connsiteY17-10598" fmla="*/ 1901282 h 2658545"/>
              <a:gd name="connsiteX18-10599" fmla="*/ 3440333 w 8477199"/>
              <a:gd name="connsiteY18-10600" fmla="*/ 1934150 h 2658545"/>
              <a:gd name="connsiteX19-10601" fmla="*/ 2166939 w 8477199"/>
              <a:gd name="connsiteY19-10602" fmla="*/ 2242495 h 2658545"/>
              <a:gd name="connsiteX20-10603" fmla="*/ 116247 w 8477199"/>
              <a:gd name="connsiteY20-10604" fmla="*/ 1894960 h 2658545"/>
              <a:gd name="connsiteX21-10605" fmla="*/ 9979 w 8477199"/>
              <a:gd name="connsiteY21-10606" fmla="*/ 1420058 h 2658545"/>
              <a:gd name="connsiteX22-10607" fmla="*/ 1437237 w 8477199"/>
              <a:gd name="connsiteY22-10608" fmla="*/ 0 h 2658545"/>
              <a:gd name="connsiteX23-10609" fmla="*/ 1427434 w 8477199"/>
              <a:gd name="connsiteY23-10610" fmla="*/ 100633 h 2658545"/>
              <a:gd name="connsiteX24-10611" fmla="*/ 123956 w 8477199"/>
              <a:gd name="connsiteY24-10612" fmla="*/ 1748118 h 2658545"/>
              <a:gd name="connsiteX25-10613" fmla="*/ 1724326 w 8477199"/>
              <a:gd name="connsiteY25-10614" fmla="*/ 2212995 h 2658545"/>
              <a:gd name="connsiteX26-10615" fmla="*/ 4018796 w 8477199"/>
              <a:gd name="connsiteY26-10616" fmla="*/ 1744782 h 2658545"/>
              <a:gd name="connsiteX27-10617" fmla="*/ 4740936 w 8477199"/>
              <a:gd name="connsiteY27-10618" fmla="*/ 2542328 h 2658545"/>
              <a:gd name="connsiteX28-10619" fmla="*/ 5803572 w 8477199"/>
              <a:gd name="connsiteY28-10620" fmla="*/ 1668359 h 2658545"/>
              <a:gd name="connsiteX29-10621" fmla="*/ 6697195 w 8477199"/>
              <a:gd name="connsiteY29-10622" fmla="*/ 1138479 h 2658545"/>
              <a:gd name="connsiteX0-10623" fmla="*/ 6697195 w 8477199"/>
              <a:gd name="connsiteY0-10624" fmla="*/ 1138479 h 2658545"/>
              <a:gd name="connsiteX1-10625" fmla="*/ 6709662 w 8477199"/>
              <a:gd name="connsiteY1-10626" fmla="*/ 1138479 h 2658545"/>
              <a:gd name="connsiteX2-10627" fmla="*/ 7145860 w 8477199"/>
              <a:gd name="connsiteY2-10628" fmla="*/ 1713773 h 2658545"/>
              <a:gd name="connsiteX3-10629" fmla="*/ 7305314 w 8477199"/>
              <a:gd name="connsiteY3-10630" fmla="*/ 2037959 h 2658545"/>
              <a:gd name="connsiteX4-10631" fmla="*/ 8432561 w 8477199"/>
              <a:gd name="connsiteY4-10632" fmla="*/ 1804301 h 2658545"/>
              <a:gd name="connsiteX5-10633" fmla="*/ 8477199 w 8477199"/>
              <a:gd name="connsiteY5-10634" fmla="*/ 1852891 h 2658545"/>
              <a:gd name="connsiteX6-10635" fmla="*/ 7295156 w 8477199"/>
              <a:gd name="connsiteY6-10636" fmla="*/ 2097524 h 2658545"/>
              <a:gd name="connsiteX7-10637" fmla="*/ 7106764 w 8477199"/>
              <a:gd name="connsiteY7-10638" fmla="*/ 1738286 h 2658545"/>
              <a:gd name="connsiteX8-10639" fmla="*/ 6708739 w 8477199"/>
              <a:gd name="connsiteY8-10640" fmla="*/ 1198968 h 2658545"/>
              <a:gd name="connsiteX9-10641" fmla="*/ 6697657 w 8477199"/>
              <a:gd name="connsiteY9-10642" fmla="*/ 1198968 h 2658545"/>
              <a:gd name="connsiteX10-10643" fmla="*/ 5808796 w 8477199"/>
              <a:gd name="connsiteY10-10644" fmla="*/ 1779382 h 2658545"/>
              <a:gd name="connsiteX11-10645" fmla="*/ 5680431 w 8477199"/>
              <a:gd name="connsiteY11-10646" fmla="*/ 1910979 h 2658545"/>
              <a:gd name="connsiteX12-10647" fmla="*/ 5510509 w 8477199"/>
              <a:gd name="connsiteY12-10648" fmla="*/ 2090136 h 2658545"/>
              <a:gd name="connsiteX13-10649" fmla="*/ 5121257 w 8477199"/>
              <a:gd name="connsiteY13-10650" fmla="*/ 2480773 h 2658545"/>
              <a:gd name="connsiteX14-10651" fmla="*/ 4763866 w 8477199"/>
              <a:gd name="connsiteY14-10652" fmla="*/ 2658545 h 2658545"/>
              <a:gd name="connsiteX15-10653" fmla="*/ 4720924 w 8477199"/>
              <a:gd name="connsiteY15-10654" fmla="*/ 2654389 h 2658545"/>
              <a:gd name="connsiteX16-10655" fmla="*/ 4489128 w 8477199"/>
              <a:gd name="connsiteY16-10656" fmla="*/ 2310851 h 2658545"/>
              <a:gd name="connsiteX17-10657" fmla="*/ 4263335 w 8477199"/>
              <a:gd name="connsiteY17-10658" fmla="*/ 1901282 h 2658545"/>
              <a:gd name="connsiteX18-10659" fmla="*/ 3440333 w 8477199"/>
              <a:gd name="connsiteY18-10660" fmla="*/ 1934150 h 2658545"/>
              <a:gd name="connsiteX19-10661" fmla="*/ 2166939 w 8477199"/>
              <a:gd name="connsiteY19-10662" fmla="*/ 2242495 h 2658545"/>
              <a:gd name="connsiteX20-10663" fmla="*/ 116247 w 8477199"/>
              <a:gd name="connsiteY20-10664" fmla="*/ 1894960 h 2658545"/>
              <a:gd name="connsiteX21-10665" fmla="*/ 9979 w 8477199"/>
              <a:gd name="connsiteY21-10666" fmla="*/ 1420058 h 2658545"/>
              <a:gd name="connsiteX22-10667" fmla="*/ 1437237 w 8477199"/>
              <a:gd name="connsiteY22-10668" fmla="*/ 0 h 2658545"/>
              <a:gd name="connsiteX23-10669" fmla="*/ 1427434 w 8477199"/>
              <a:gd name="connsiteY23-10670" fmla="*/ 100633 h 2658545"/>
              <a:gd name="connsiteX24-10671" fmla="*/ 123956 w 8477199"/>
              <a:gd name="connsiteY24-10672" fmla="*/ 1748118 h 2658545"/>
              <a:gd name="connsiteX25-10673" fmla="*/ 1724326 w 8477199"/>
              <a:gd name="connsiteY25-10674" fmla="*/ 2212995 h 2658545"/>
              <a:gd name="connsiteX26-10675" fmla="*/ 4018796 w 8477199"/>
              <a:gd name="connsiteY26-10676" fmla="*/ 1744782 h 2658545"/>
              <a:gd name="connsiteX27-10677" fmla="*/ 4740936 w 8477199"/>
              <a:gd name="connsiteY27-10678" fmla="*/ 2542328 h 2658545"/>
              <a:gd name="connsiteX28-10679" fmla="*/ 5803572 w 8477199"/>
              <a:gd name="connsiteY28-10680" fmla="*/ 1668359 h 2658545"/>
              <a:gd name="connsiteX29-10681" fmla="*/ 6697195 w 8477199"/>
              <a:gd name="connsiteY29-10682" fmla="*/ 1138479 h 2658545"/>
              <a:gd name="connsiteX0-10683" fmla="*/ 6697195 w 8477199"/>
              <a:gd name="connsiteY0-10684" fmla="*/ 1138479 h 2658545"/>
              <a:gd name="connsiteX1-10685" fmla="*/ 6709662 w 8477199"/>
              <a:gd name="connsiteY1-10686" fmla="*/ 1138479 h 2658545"/>
              <a:gd name="connsiteX2-10687" fmla="*/ 7145860 w 8477199"/>
              <a:gd name="connsiteY2-10688" fmla="*/ 1713773 h 2658545"/>
              <a:gd name="connsiteX3-10689" fmla="*/ 7305314 w 8477199"/>
              <a:gd name="connsiteY3-10690" fmla="*/ 2037959 h 2658545"/>
              <a:gd name="connsiteX4-10691" fmla="*/ 8432561 w 8477199"/>
              <a:gd name="connsiteY4-10692" fmla="*/ 1804301 h 2658545"/>
              <a:gd name="connsiteX5-10693" fmla="*/ 8477199 w 8477199"/>
              <a:gd name="connsiteY5-10694" fmla="*/ 1852891 h 2658545"/>
              <a:gd name="connsiteX6-10695" fmla="*/ 7295156 w 8477199"/>
              <a:gd name="connsiteY6-10696" fmla="*/ 2097524 h 2658545"/>
              <a:gd name="connsiteX7-10697" fmla="*/ 7106764 w 8477199"/>
              <a:gd name="connsiteY7-10698" fmla="*/ 1738286 h 2658545"/>
              <a:gd name="connsiteX8-10699" fmla="*/ 6708739 w 8477199"/>
              <a:gd name="connsiteY8-10700" fmla="*/ 1198968 h 2658545"/>
              <a:gd name="connsiteX9-10701" fmla="*/ 6697657 w 8477199"/>
              <a:gd name="connsiteY9-10702" fmla="*/ 1198968 h 2658545"/>
              <a:gd name="connsiteX10-10703" fmla="*/ 5808796 w 8477199"/>
              <a:gd name="connsiteY10-10704" fmla="*/ 1779382 h 2658545"/>
              <a:gd name="connsiteX11-10705" fmla="*/ 5680431 w 8477199"/>
              <a:gd name="connsiteY11-10706" fmla="*/ 1910979 h 2658545"/>
              <a:gd name="connsiteX12-10707" fmla="*/ 5510509 w 8477199"/>
              <a:gd name="connsiteY12-10708" fmla="*/ 2090136 h 2658545"/>
              <a:gd name="connsiteX13-10709" fmla="*/ 5121257 w 8477199"/>
              <a:gd name="connsiteY13-10710" fmla="*/ 2480773 h 2658545"/>
              <a:gd name="connsiteX14-10711" fmla="*/ 4763866 w 8477199"/>
              <a:gd name="connsiteY14-10712" fmla="*/ 2658545 h 2658545"/>
              <a:gd name="connsiteX15-10713" fmla="*/ 4720924 w 8477199"/>
              <a:gd name="connsiteY15-10714" fmla="*/ 2654389 h 2658545"/>
              <a:gd name="connsiteX16-10715" fmla="*/ 4489128 w 8477199"/>
              <a:gd name="connsiteY16-10716" fmla="*/ 2310851 h 2658545"/>
              <a:gd name="connsiteX17-10717" fmla="*/ 4263335 w 8477199"/>
              <a:gd name="connsiteY17-10718" fmla="*/ 1901282 h 2658545"/>
              <a:gd name="connsiteX18-10719" fmla="*/ 3440333 w 8477199"/>
              <a:gd name="connsiteY18-10720" fmla="*/ 1934150 h 2658545"/>
              <a:gd name="connsiteX19-10721" fmla="*/ 2166939 w 8477199"/>
              <a:gd name="connsiteY19-10722" fmla="*/ 2242495 h 2658545"/>
              <a:gd name="connsiteX20-10723" fmla="*/ 116247 w 8477199"/>
              <a:gd name="connsiteY20-10724" fmla="*/ 1894960 h 2658545"/>
              <a:gd name="connsiteX21-10725" fmla="*/ 9979 w 8477199"/>
              <a:gd name="connsiteY21-10726" fmla="*/ 1420058 h 2658545"/>
              <a:gd name="connsiteX22-10727" fmla="*/ 1437237 w 8477199"/>
              <a:gd name="connsiteY22-10728" fmla="*/ 0 h 2658545"/>
              <a:gd name="connsiteX23-10729" fmla="*/ 1427434 w 8477199"/>
              <a:gd name="connsiteY23-10730" fmla="*/ 100633 h 2658545"/>
              <a:gd name="connsiteX24-10731" fmla="*/ 123956 w 8477199"/>
              <a:gd name="connsiteY24-10732" fmla="*/ 1748118 h 2658545"/>
              <a:gd name="connsiteX25-10733" fmla="*/ 1724326 w 8477199"/>
              <a:gd name="connsiteY25-10734" fmla="*/ 2212995 h 2658545"/>
              <a:gd name="connsiteX26-10735" fmla="*/ 4018796 w 8477199"/>
              <a:gd name="connsiteY26-10736" fmla="*/ 1744782 h 2658545"/>
              <a:gd name="connsiteX27-10737" fmla="*/ 4740936 w 8477199"/>
              <a:gd name="connsiteY27-10738" fmla="*/ 2542328 h 2658545"/>
              <a:gd name="connsiteX28-10739" fmla="*/ 5803572 w 8477199"/>
              <a:gd name="connsiteY28-10740" fmla="*/ 1668359 h 2658545"/>
              <a:gd name="connsiteX29-10741" fmla="*/ 6697195 w 8477199"/>
              <a:gd name="connsiteY29-10742" fmla="*/ 1138479 h 2658545"/>
              <a:gd name="connsiteX0-10743" fmla="*/ 6697195 w 8477199"/>
              <a:gd name="connsiteY0-10744" fmla="*/ 1138479 h 2658545"/>
              <a:gd name="connsiteX1-10745" fmla="*/ 6709662 w 8477199"/>
              <a:gd name="connsiteY1-10746" fmla="*/ 1138479 h 2658545"/>
              <a:gd name="connsiteX2-10747" fmla="*/ 7145860 w 8477199"/>
              <a:gd name="connsiteY2-10748" fmla="*/ 1713773 h 2658545"/>
              <a:gd name="connsiteX3-10749" fmla="*/ 7305314 w 8477199"/>
              <a:gd name="connsiteY3-10750" fmla="*/ 2037959 h 2658545"/>
              <a:gd name="connsiteX4-10751" fmla="*/ 8432561 w 8477199"/>
              <a:gd name="connsiteY4-10752" fmla="*/ 1804301 h 2658545"/>
              <a:gd name="connsiteX5-10753" fmla="*/ 8477199 w 8477199"/>
              <a:gd name="connsiteY5-10754" fmla="*/ 1852891 h 2658545"/>
              <a:gd name="connsiteX6-10755" fmla="*/ 7295156 w 8477199"/>
              <a:gd name="connsiteY6-10756" fmla="*/ 2097524 h 2658545"/>
              <a:gd name="connsiteX7-10757" fmla="*/ 7106764 w 8477199"/>
              <a:gd name="connsiteY7-10758" fmla="*/ 1738286 h 2658545"/>
              <a:gd name="connsiteX8-10759" fmla="*/ 6708739 w 8477199"/>
              <a:gd name="connsiteY8-10760" fmla="*/ 1198968 h 2658545"/>
              <a:gd name="connsiteX9-10761" fmla="*/ 6697657 w 8477199"/>
              <a:gd name="connsiteY9-10762" fmla="*/ 1198968 h 2658545"/>
              <a:gd name="connsiteX10-10763" fmla="*/ 5808796 w 8477199"/>
              <a:gd name="connsiteY10-10764" fmla="*/ 1779382 h 2658545"/>
              <a:gd name="connsiteX11-10765" fmla="*/ 5680431 w 8477199"/>
              <a:gd name="connsiteY11-10766" fmla="*/ 1910979 h 2658545"/>
              <a:gd name="connsiteX12-10767" fmla="*/ 5510509 w 8477199"/>
              <a:gd name="connsiteY12-10768" fmla="*/ 2090136 h 2658545"/>
              <a:gd name="connsiteX13-10769" fmla="*/ 5121257 w 8477199"/>
              <a:gd name="connsiteY13-10770" fmla="*/ 2480773 h 2658545"/>
              <a:gd name="connsiteX14-10771" fmla="*/ 4763866 w 8477199"/>
              <a:gd name="connsiteY14-10772" fmla="*/ 2658545 h 2658545"/>
              <a:gd name="connsiteX15-10773" fmla="*/ 4720924 w 8477199"/>
              <a:gd name="connsiteY15-10774" fmla="*/ 2654389 h 2658545"/>
              <a:gd name="connsiteX16-10775" fmla="*/ 4489128 w 8477199"/>
              <a:gd name="connsiteY16-10776" fmla="*/ 2310851 h 2658545"/>
              <a:gd name="connsiteX17-10777" fmla="*/ 4263335 w 8477199"/>
              <a:gd name="connsiteY17-10778" fmla="*/ 1901282 h 2658545"/>
              <a:gd name="connsiteX18-10779" fmla="*/ 3440333 w 8477199"/>
              <a:gd name="connsiteY18-10780" fmla="*/ 1934150 h 2658545"/>
              <a:gd name="connsiteX19-10781" fmla="*/ 2166939 w 8477199"/>
              <a:gd name="connsiteY19-10782" fmla="*/ 2242495 h 2658545"/>
              <a:gd name="connsiteX20-10783" fmla="*/ 116247 w 8477199"/>
              <a:gd name="connsiteY20-10784" fmla="*/ 1894960 h 2658545"/>
              <a:gd name="connsiteX21-10785" fmla="*/ 9979 w 8477199"/>
              <a:gd name="connsiteY21-10786" fmla="*/ 1420058 h 2658545"/>
              <a:gd name="connsiteX22-10787" fmla="*/ 1437237 w 8477199"/>
              <a:gd name="connsiteY22-10788" fmla="*/ 0 h 2658545"/>
              <a:gd name="connsiteX23-10789" fmla="*/ 1427434 w 8477199"/>
              <a:gd name="connsiteY23-10790" fmla="*/ 100633 h 2658545"/>
              <a:gd name="connsiteX24-10791" fmla="*/ 123956 w 8477199"/>
              <a:gd name="connsiteY24-10792" fmla="*/ 1748118 h 2658545"/>
              <a:gd name="connsiteX25-10793" fmla="*/ 1724326 w 8477199"/>
              <a:gd name="connsiteY25-10794" fmla="*/ 2212995 h 2658545"/>
              <a:gd name="connsiteX26-10795" fmla="*/ 4018796 w 8477199"/>
              <a:gd name="connsiteY26-10796" fmla="*/ 1744782 h 2658545"/>
              <a:gd name="connsiteX27-10797" fmla="*/ 4740936 w 8477199"/>
              <a:gd name="connsiteY27-10798" fmla="*/ 2542328 h 2658545"/>
              <a:gd name="connsiteX28-10799" fmla="*/ 5803572 w 8477199"/>
              <a:gd name="connsiteY28-10800" fmla="*/ 1668359 h 2658545"/>
              <a:gd name="connsiteX29-10801" fmla="*/ 6697195 w 8477199"/>
              <a:gd name="connsiteY29-10802" fmla="*/ 1138479 h 2658545"/>
              <a:gd name="connsiteX0-10803" fmla="*/ 6697195 w 8477199"/>
              <a:gd name="connsiteY0-10804" fmla="*/ 1138479 h 2658545"/>
              <a:gd name="connsiteX1-10805" fmla="*/ 6709662 w 8477199"/>
              <a:gd name="connsiteY1-10806" fmla="*/ 1138479 h 2658545"/>
              <a:gd name="connsiteX2-10807" fmla="*/ 7145860 w 8477199"/>
              <a:gd name="connsiteY2-10808" fmla="*/ 1713773 h 2658545"/>
              <a:gd name="connsiteX3-10809" fmla="*/ 7305314 w 8477199"/>
              <a:gd name="connsiteY3-10810" fmla="*/ 2037959 h 2658545"/>
              <a:gd name="connsiteX4-10811" fmla="*/ 8432561 w 8477199"/>
              <a:gd name="connsiteY4-10812" fmla="*/ 1804301 h 2658545"/>
              <a:gd name="connsiteX5-10813" fmla="*/ 8477199 w 8477199"/>
              <a:gd name="connsiteY5-10814" fmla="*/ 1852891 h 2658545"/>
              <a:gd name="connsiteX6-10815" fmla="*/ 7295156 w 8477199"/>
              <a:gd name="connsiteY6-10816" fmla="*/ 2097524 h 2658545"/>
              <a:gd name="connsiteX7-10817" fmla="*/ 7106764 w 8477199"/>
              <a:gd name="connsiteY7-10818" fmla="*/ 1738286 h 2658545"/>
              <a:gd name="connsiteX8-10819" fmla="*/ 6708739 w 8477199"/>
              <a:gd name="connsiteY8-10820" fmla="*/ 1198968 h 2658545"/>
              <a:gd name="connsiteX9-10821" fmla="*/ 6697657 w 8477199"/>
              <a:gd name="connsiteY9-10822" fmla="*/ 1198968 h 2658545"/>
              <a:gd name="connsiteX10-10823" fmla="*/ 5808796 w 8477199"/>
              <a:gd name="connsiteY10-10824" fmla="*/ 1779382 h 2658545"/>
              <a:gd name="connsiteX11-10825" fmla="*/ 5680431 w 8477199"/>
              <a:gd name="connsiteY11-10826" fmla="*/ 1910979 h 2658545"/>
              <a:gd name="connsiteX12-10827" fmla="*/ 5510509 w 8477199"/>
              <a:gd name="connsiteY12-10828" fmla="*/ 2090136 h 2658545"/>
              <a:gd name="connsiteX13-10829" fmla="*/ 5121257 w 8477199"/>
              <a:gd name="connsiteY13-10830" fmla="*/ 2480773 h 2658545"/>
              <a:gd name="connsiteX14-10831" fmla="*/ 4763866 w 8477199"/>
              <a:gd name="connsiteY14-10832" fmla="*/ 2658545 h 2658545"/>
              <a:gd name="connsiteX15-10833" fmla="*/ 4720924 w 8477199"/>
              <a:gd name="connsiteY15-10834" fmla="*/ 2654389 h 2658545"/>
              <a:gd name="connsiteX16-10835" fmla="*/ 4489128 w 8477199"/>
              <a:gd name="connsiteY16-10836" fmla="*/ 2310851 h 2658545"/>
              <a:gd name="connsiteX17-10837" fmla="*/ 4263335 w 8477199"/>
              <a:gd name="connsiteY17-10838" fmla="*/ 1901282 h 2658545"/>
              <a:gd name="connsiteX18-10839" fmla="*/ 3440333 w 8477199"/>
              <a:gd name="connsiteY18-10840" fmla="*/ 1934150 h 2658545"/>
              <a:gd name="connsiteX19-10841" fmla="*/ 2166939 w 8477199"/>
              <a:gd name="connsiteY19-10842" fmla="*/ 2242495 h 2658545"/>
              <a:gd name="connsiteX20-10843" fmla="*/ 116247 w 8477199"/>
              <a:gd name="connsiteY20-10844" fmla="*/ 1894960 h 2658545"/>
              <a:gd name="connsiteX21-10845" fmla="*/ 9979 w 8477199"/>
              <a:gd name="connsiteY21-10846" fmla="*/ 1420058 h 2658545"/>
              <a:gd name="connsiteX22-10847" fmla="*/ 1437237 w 8477199"/>
              <a:gd name="connsiteY22-10848" fmla="*/ 0 h 2658545"/>
              <a:gd name="connsiteX23-10849" fmla="*/ 1427434 w 8477199"/>
              <a:gd name="connsiteY23-10850" fmla="*/ 100633 h 2658545"/>
              <a:gd name="connsiteX24-10851" fmla="*/ 123956 w 8477199"/>
              <a:gd name="connsiteY24-10852" fmla="*/ 1748118 h 2658545"/>
              <a:gd name="connsiteX25-10853" fmla="*/ 1724326 w 8477199"/>
              <a:gd name="connsiteY25-10854" fmla="*/ 2212995 h 2658545"/>
              <a:gd name="connsiteX26-10855" fmla="*/ 4018796 w 8477199"/>
              <a:gd name="connsiteY26-10856" fmla="*/ 1744782 h 2658545"/>
              <a:gd name="connsiteX27-10857" fmla="*/ 4735350 w 8477199"/>
              <a:gd name="connsiteY27-10858" fmla="*/ 2564861 h 2658545"/>
              <a:gd name="connsiteX28-10859" fmla="*/ 5803572 w 8477199"/>
              <a:gd name="connsiteY28-10860" fmla="*/ 1668359 h 2658545"/>
              <a:gd name="connsiteX29-10861" fmla="*/ 6697195 w 8477199"/>
              <a:gd name="connsiteY29-10862" fmla="*/ 1138479 h 2658545"/>
              <a:gd name="connsiteX0-10863" fmla="*/ 6697195 w 8477199"/>
              <a:gd name="connsiteY0-10864" fmla="*/ 1138479 h 2658545"/>
              <a:gd name="connsiteX1-10865" fmla="*/ 6709662 w 8477199"/>
              <a:gd name="connsiteY1-10866" fmla="*/ 1138479 h 2658545"/>
              <a:gd name="connsiteX2-10867" fmla="*/ 7145860 w 8477199"/>
              <a:gd name="connsiteY2-10868" fmla="*/ 1713773 h 2658545"/>
              <a:gd name="connsiteX3-10869" fmla="*/ 7305314 w 8477199"/>
              <a:gd name="connsiteY3-10870" fmla="*/ 2037959 h 2658545"/>
              <a:gd name="connsiteX4-10871" fmla="*/ 8432561 w 8477199"/>
              <a:gd name="connsiteY4-10872" fmla="*/ 1804301 h 2658545"/>
              <a:gd name="connsiteX5-10873" fmla="*/ 8477199 w 8477199"/>
              <a:gd name="connsiteY5-10874" fmla="*/ 1852891 h 2658545"/>
              <a:gd name="connsiteX6-10875" fmla="*/ 7295156 w 8477199"/>
              <a:gd name="connsiteY6-10876" fmla="*/ 2097524 h 2658545"/>
              <a:gd name="connsiteX7-10877" fmla="*/ 7106764 w 8477199"/>
              <a:gd name="connsiteY7-10878" fmla="*/ 1738286 h 2658545"/>
              <a:gd name="connsiteX8-10879" fmla="*/ 6708739 w 8477199"/>
              <a:gd name="connsiteY8-10880" fmla="*/ 1198968 h 2658545"/>
              <a:gd name="connsiteX9-10881" fmla="*/ 6697657 w 8477199"/>
              <a:gd name="connsiteY9-10882" fmla="*/ 1198968 h 2658545"/>
              <a:gd name="connsiteX10-10883" fmla="*/ 5808796 w 8477199"/>
              <a:gd name="connsiteY10-10884" fmla="*/ 1779382 h 2658545"/>
              <a:gd name="connsiteX11-10885" fmla="*/ 5680431 w 8477199"/>
              <a:gd name="connsiteY11-10886" fmla="*/ 1910979 h 2658545"/>
              <a:gd name="connsiteX12-10887" fmla="*/ 5510509 w 8477199"/>
              <a:gd name="connsiteY12-10888" fmla="*/ 2090136 h 2658545"/>
              <a:gd name="connsiteX13-10889" fmla="*/ 5121257 w 8477199"/>
              <a:gd name="connsiteY13-10890" fmla="*/ 2480773 h 2658545"/>
              <a:gd name="connsiteX14-10891" fmla="*/ 4763866 w 8477199"/>
              <a:gd name="connsiteY14-10892" fmla="*/ 2658545 h 2658545"/>
              <a:gd name="connsiteX15-10893" fmla="*/ 4720924 w 8477199"/>
              <a:gd name="connsiteY15-10894" fmla="*/ 2654389 h 2658545"/>
              <a:gd name="connsiteX16-10895" fmla="*/ 4489128 w 8477199"/>
              <a:gd name="connsiteY16-10896" fmla="*/ 2310851 h 2658545"/>
              <a:gd name="connsiteX17-10897" fmla="*/ 4263335 w 8477199"/>
              <a:gd name="connsiteY17-10898" fmla="*/ 1901282 h 2658545"/>
              <a:gd name="connsiteX18-10899" fmla="*/ 3440333 w 8477199"/>
              <a:gd name="connsiteY18-10900" fmla="*/ 1934150 h 2658545"/>
              <a:gd name="connsiteX19-10901" fmla="*/ 2166939 w 8477199"/>
              <a:gd name="connsiteY19-10902" fmla="*/ 2242495 h 2658545"/>
              <a:gd name="connsiteX20-10903" fmla="*/ 116247 w 8477199"/>
              <a:gd name="connsiteY20-10904" fmla="*/ 1894960 h 2658545"/>
              <a:gd name="connsiteX21-10905" fmla="*/ 9979 w 8477199"/>
              <a:gd name="connsiteY21-10906" fmla="*/ 1420058 h 2658545"/>
              <a:gd name="connsiteX22-10907" fmla="*/ 1437237 w 8477199"/>
              <a:gd name="connsiteY22-10908" fmla="*/ 0 h 2658545"/>
              <a:gd name="connsiteX23-10909" fmla="*/ 1427434 w 8477199"/>
              <a:gd name="connsiteY23-10910" fmla="*/ 100633 h 2658545"/>
              <a:gd name="connsiteX24-10911" fmla="*/ 123956 w 8477199"/>
              <a:gd name="connsiteY24-10912" fmla="*/ 1748118 h 2658545"/>
              <a:gd name="connsiteX25-10913" fmla="*/ 1724326 w 8477199"/>
              <a:gd name="connsiteY25-10914" fmla="*/ 2212995 h 2658545"/>
              <a:gd name="connsiteX26-10915" fmla="*/ 4018796 w 8477199"/>
              <a:gd name="connsiteY26-10916" fmla="*/ 1744782 h 2658545"/>
              <a:gd name="connsiteX27-10917" fmla="*/ 4735350 w 8477199"/>
              <a:gd name="connsiteY27-10918" fmla="*/ 2564861 h 2658545"/>
              <a:gd name="connsiteX28-10919" fmla="*/ 5803572 w 8477199"/>
              <a:gd name="connsiteY28-10920" fmla="*/ 1668359 h 2658545"/>
              <a:gd name="connsiteX29-10921" fmla="*/ 6697195 w 8477199"/>
              <a:gd name="connsiteY29-10922" fmla="*/ 1138479 h 2658545"/>
              <a:gd name="connsiteX0-10923" fmla="*/ 6697195 w 8477199"/>
              <a:gd name="connsiteY0-10924" fmla="*/ 1138479 h 2658545"/>
              <a:gd name="connsiteX1-10925" fmla="*/ 6709662 w 8477199"/>
              <a:gd name="connsiteY1-10926" fmla="*/ 1138479 h 2658545"/>
              <a:gd name="connsiteX2-10927" fmla="*/ 7145860 w 8477199"/>
              <a:gd name="connsiteY2-10928" fmla="*/ 1713773 h 2658545"/>
              <a:gd name="connsiteX3-10929" fmla="*/ 7305314 w 8477199"/>
              <a:gd name="connsiteY3-10930" fmla="*/ 2037959 h 2658545"/>
              <a:gd name="connsiteX4-10931" fmla="*/ 8432561 w 8477199"/>
              <a:gd name="connsiteY4-10932" fmla="*/ 1804301 h 2658545"/>
              <a:gd name="connsiteX5-10933" fmla="*/ 8477199 w 8477199"/>
              <a:gd name="connsiteY5-10934" fmla="*/ 1852891 h 2658545"/>
              <a:gd name="connsiteX6-10935" fmla="*/ 7295156 w 8477199"/>
              <a:gd name="connsiteY6-10936" fmla="*/ 2097524 h 2658545"/>
              <a:gd name="connsiteX7-10937" fmla="*/ 7106764 w 8477199"/>
              <a:gd name="connsiteY7-10938" fmla="*/ 1738286 h 2658545"/>
              <a:gd name="connsiteX8-10939" fmla="*/ 6708739 w 8477199"/>
              <a:gd name="connsiteY8-10940" fmla="*/ 1198968 h 2658545"/>
              <a:gd name="connsiteX9-10941" fmla="*/ 6697657 w 8477199"/>
              <a:gd name="connsiteY9-10942" fmla="*/ 1198968 h 2658545"/>
              <a:gd name="connsiteX10-10943" fmla="*/ 5808796 w 8477199"/>
              <a:gd name="connsiteY10-10944" fmla="*/ 1779382 h 2658545"/>
              <a:gd name="connsiteX11-10945" fmla="*/ 5680431 w 8477199"/>
              <a:gd name="connsiteY11-10946" fmla="*/ 1910979 h 2658545"/>
              <a:gd name="connsiteX12-10947" fmla="*/ 5510509 w 8477199"/>
              <a:gd name="connsiteY12-10948" fmla="*/ 2090136 h 2658545"/>
              <a:gd name="connsiteX13-10949" fmla="*/ 5121257 w 8477199"/>
              <a:gd name="connsiteY13-10950" fmla="*/ 2480773 h 2658545"/>
              <a:gd name="connsiteX14-10951" fmla="*/ 4763866 w 8477199"/>
              <a:gd name="connsiteY14-10952" fmla="*/ 2658545 h 2658545"/>
              <a:gd name="connsiteX15-10953" fmla="*/ 4720924 w 8477199"/>
              <a:gd name="connsiteY15-10954" fmla="*/ 2654389 h 2658545"/>
              <a:gd name="connsiteX16-10955" fmla="*/ 4489128 w 8477199"/>
              <a:gd name="connsiteY16-10956" fmla="*/ 2310851 h 2658545"/>
              <a:gd name="connsiteX17-10957" fmla="*/ 4263335 w 8477199"/>
              <a:gd name="connsiteY17-10958" fmla="*/ 1901282 h 2658545"/>
              <a:gd name="connsiteX18-10959" fmla="*/ 3440333 w 8477199"/>
              <a:gd name="connsiteY18-10960" fmla="*/ 1934150 h 2658545"/>
              <a:gd name="connsiteX19-10961" fmla="*/ 2166939 w 8477199"/>
              <a:gd name="connsiteY19-10962" fmla="*/ 2242495 h 2658545"/>
              <a:gd name="connsiteX20-10963" fmla="*/ 116247 w 8477199"/>
              <a:gd name="connsiteY20-10964" fmla="*/ 1894960 h 2658545"/>
              <a:gd name="connsiteX21-10965" fmla="*/ 9979 w 8477199"/>
              <a:gd name="connsiteY21-10966" fmla="*/ 1420058 h 2658545"/>
              <a:gd name="connsiteX22-10967" fmla="*/ 1437237 w 8477199"/>
              <a:gd name="connsiteY22-10968" fmla="*/ 0 h 2658545"/>
              <a:gd name="connsiteX23-10969" fmla="*/ 1427434 w 8477199"/>
              <a:gd name="connsiteY23-10970" fmla="*/ 100633 h 2658545"/>
              <a:gd name="connsiteX24-10971" fmla="*/ 123956 w 8477199"/>
              <a:gd name="connsiteY24-10972" fmla="*/ 1748118 h 2658545"/>
              <a:gd name="connsiteX25-10973" fmla="*/ 1724326 w 8477199"/>
              <a:gd name="connsiteY25-10974" fmla="*/ 2212995 h 2658545"/>
              <a:gd name="connsiteX26-10975" fmla="*/ 4018796 w 8477199"/>
              <a:gd name="connsiteY26-10976" fmla="*/ 1744782 h 2658545"/>
              <a:gd name="connsiteX27-10977" fmla="*/ 4735350 w 8477199"/>
              <a:gd name="connsiteY27-10978" fmla="*/ 2564861 h 2658545"/>
              <a:gd name="connsiteX28-10979" fmla="*/ 5803572 w 8477199"/>
              <a:gd name="connsiteY28-10980" fmla="*/ 1668359 h 2658545"/>
              <a:gd name="connsiteX29-10981" fmla="*/ 6697195 w 8477199"/>
              <a:gd name="connsiteY29-10982" fmla="*/ 1138479 h 2658545"/>
              <a:gd name="connsiteX0-10983" fmla="*/ 6697195 w 8477199"/>
              <a:gd name="connsiteY0-10984" fmla="*/ 1138479 h 2658545"/>
              <a:gd name="connsiteX1-10985" fmla="*/ 6709662 w 8477199"/>
              <a:gd name="connsiteY1-10986" fmla="*/ 1138479 h 2658545"/>
              <a:gd name="connsiteX2-10987" fmla="*/ 7145860 w 8477199"/>
              <a:gd name="connsiteY2-10988" fmla="*/ 1713773 h 2658545"/>
              <a:gd name="connsiteX3-10989" fmla="*/ 7305314 w 8477199"/>
              <a:gd name="connsiteY3-10990" fmla="*/ 2037959 h 2658545"/>
              <a:gd name="connsiteX4-10991" fmla="*/ 8432561 w 8477199"/>
              <a:gd name="connsiteY4-10992" fmla="*/ 1804301 h 2658545"/>
              <a:gd name="connsiteX5-10993" fmla="*/ 8477199 w 8477199"/>
              <a:gd name="connsiteY5-10994" fmla="*/ 1852891 h 2658545"/>
              <a:gd name="connsiteX6-10995" fmla="*/ 7295156 w 8477199"/>
              <a:gd name="connsiteY6-10996" fmla="*/ 2097524 h 2658545"/>
              <a:gd name="connsiteX7-10997" fmla="*/ 7106764 w 8477199"/>
              <a:gd name="connsiteY7-10998" fmla="*/ 1738286 h 2658545"/>
              <a:gd name="connsiteX8-10999" fmla="*/ 6708739 w 8477199"/>
              <a:gd name="connsiteY8-11000" fmla="*/ 1198968 h 2658545"/>
              <a:gd name="connsiteX9-11001" fmla="*/ 6697657 w 8477199"/>
              <a:gd name="connsiteY9-11002" fmla="*/ 1198968 h 2658545"/>
              <a:gd name="connsiteX10-11003" fmla="*/ 5808796 w 8477199"/>
              <a:gd name="connsiteY10-11004" fmla="*/ 1779382 h 2658545"/>
              <a:gd name="connsiteX11-11005" fmla="*/ 5680431 w 8477199"/>
              <a:gd name="connsiteY11-11006" fmla="*/ 1910979 h 2658545"/>
              <a:gd name="connsiteX12-11007" fmla="*/ 5510509 w 8477199"/>
              <a:gd name="connsiteY12-11008" fmla="*/ 2090136 h 2658545"/>
              <a:gd name="connsiteX13-11009" fmla="*/ 5121257 w 8477199"/>
              <a:gd name="connsiteY13-11010" fmla="*/ 2480773 h 2658545"/>
              <a:gd name="connsiteX14-11011" fmla="*/ 4763866 w 8477199"/>
              <a:gd name="connsiteY14-11012" fmla="*/ 2658545 h 2658545"/>
              <a:gd name="connsiteX15-11013" fmla="*/ 4720924 w 8477199"/>
              <a:gd name="connsiteY15-11014" fmla="*/ 2654389 h 2658545"/>
              <a:gd name="connsiteX16-11015" fmla="*/ 4489128 w 8477199"/>
              <a:gd name="connsiteY16-11016" fmla="*/ 2310851 h 2658545"/>
              <a:gd name="connsiteX17-11017" fmla="*/ 4263335 w 8477199"/>
              <a:gd name="connsiteY17-11018" fmla="*/ 1901282 h 2658545"/>
              <a:gd name="connsiteX18-11019" fmla="*/ 3440333 w 8477199"/>
              <a:gd name="connsiteY18-11020" fmla="*/ 1934150 h 2658545"/>
              <a:gd name="connsiteX19-11021" fmla="*/ 2166939 w 8477199"/>
              <a:gd name="connsiteY19-11022" fmla="*/ 2242495 h 2658545"/>
              <a:gd name="connsiteX20-11023" fmla="*/ 116247 w 8477199"/>
              <a:gd name="connsiteY20-11024" fmla="*/ 1894960 h 2658545"/>
              <a:gd name="connsiteX21-11025" fmla="*/ 9979 w 8477199"/>
              <a:gd name="connsiteY21-11026" fmla="*/ 1420058 h 2658545"/>
              <a:gd name="connsiteX22-11027" fmla="*/ 1437237 w 8477199"/>
              <a:gd name="connsiteY22-11028" fmla="*/ 0 h 2658545"/>
              <a:gd name="connsiteX23-11029" fmla="*/ 1427434 w 8477199"/>
              <a:gd name="connsiteY23-11030" fmla="*/ 100633 h 2658545"/>
              <a:gd name="connsiteX24-11031" fmla="*/ 123956 w 8477199"/>
              <a:gd name="connsiteY24-11032" fmla="*/ 1748118 h 2658545"/>
              <a:gd name="connsiteX25-11033" fmla="*/ 1724326 w 8477199"/>
              <a:gd name="connsiteY25-11034" fmla="*/ 2212995 h 2658545"/>
              <a:gd name="connsiteX26-11035" fmla="*/ 4018796 w 8477199"/>
              <a:gd name="connsiteY26-11036" fmla="*/ 1744782 h 2658545"/>
              <a:gd name="connsiteX27-11037" fmla="*/ 4735350 w 8477199"/>
              <a:gd name="connsiteY27-11038" fmla="*/ 2564861 h 2658545"/>
              <a:gd name="connsiteX28-11039" fmla="*/ 5803572 w 8477199"/>
              <a:gd name="connsiteY28-11040" fmla="*/ 1668359 h 2658545"/>
              <a:gd name="connsiteX29-11041" fmla="*/ 6697195 w 8477199"/>
              <a:gd name="connsiteY29-11042" fmla="*/ 1138479 h 2658545"/>
              <a:gd name="connsiteX0-11043" fmla="*/ 6697195 w 8477199"/>
              <a:gd name="connsiteY0-11044" fmla="*/ 1138479 h 2658545"/>
              <a:gd name="connsiteX1-11045" fmla="*/ 6709662 w 8477199"/>
              <a:gd name="connsiteY1-11046" fmla="*/ 1138479 h 2658545"/>
              <a:gd name="connsiteX2-11047" fmla="*/ 7145860 w 8477199"/>
              <a:gd name="connsiteY2-11048" fmla="*/ 1713773 h 2658545"/>
              <a:gd name="connsiteX3-11049" fmla="*/ 7305314 w 8477199"/>
              <a:gd name="connsiteY3-11050" fmla="*/ 2037959 h 2658545"/>
              <a:gd name="connsiteX4-11051" fmla="*/ 8432561 w 8477199"/>
              <a:gd name="connsiteY4-11052" fmla="*/ 1804301 h 2658545"/>
              <a:gd name="connsiteX5-11053" fmla="*/ 8477199 w 8477199"/>
              <a:gd name="connsiteY5-11054" fmla="*/ 1852891 h 2658545"/>
              <a:gd name="connsiteX6-11055" fmla="*/ 7295156 w 8477199"/>
              <a:gd name="connsiteY6-11056" fmla="*/ 2097524 h 2658545"/>
              <a:gd name="connsiteX7-11057" fmla="*/ 7106764 w 8477199"/>
              <a:gd name="connsiteY7-11058" fmla="*/ 1738286 h 2658545"/>
              <a:gd name="connsiteX8-11059" fmla="*/ 6708739 w 8477199"/>
              <a:gd name="connsiteY8-11060" fmla="*/ 1198968 h 2658545"/>
              <a:gd name="connsiteX9-11061" fmla="*/ 6697657 w 8477199"/>
              <a:gd name="connsiteY9-11062" fmla="*/ 1198968 h 2658545"/>
              <a:gd name="connsiteX10-11063" fmla="*/ 5808796 w 8477199"/>
              <a:gd name="connsiteY10-11064" fmla="*/ 1779382 h 2658545"/>
              <a:gd name="connsiteX11-11065" fmla="*/ 5680431 w 8477199"/>
              <a:gd name="connsiteY11-11066" fmla="*/ 1910979 h 2658545"/>
              <a:gd name="connsiteX12-11067" fmla="*/ 5510509 w 8477199"/>
              <a:gd name="connsiteY12-11068" fmla="*/ 2090136 h 2658545"/>
              <a:gd name="connsiteX13-11069" fmla="*/ 5121257 w 8477199"/>
              <a:gd name="connsiteY13-11070" fmla="*/ 2480773 h 2658545"/>
              <a:gd name="connsiteX14-11071" fmla="*/ 4763866 w 8477199"/>
              <a:gd name="connsiteY14-11072" fmla="*/ 2658545 h 2658545"/>
              <a:gd name="connsiteX15-11073" fmla="*/ 4720924 w 8477199"/>
              <a:gd name="connsiteY15-11074" fmla="*/ 2654389 h 2658545"/>
              <a:gd name="connsiteX16-11075" fmla="*/ 4489128 w 8477199"/>
              <a:gd name="connsiteY16-11076" fmla="*/ 2310851 h 2658545"/>
              <a:gd name="connsiteX17-11077" fmla="*/ 4263335 w 8477199"/>
              <a:gd name="connsiteY17-11078" fmla="*/ 1901282 h 2658545"/>
              <a:gd name="connsiteX18-11079" fmla="*/ 3440333 w 8477199"/>
              <a:gd name="connsiteY18-11080" fmla="*/ 1934150 h 2658545"/>
              <a:gd name="connsiteX19-11081" fmla="*/ 2166939 w 8477199"/>
              <a:gd name="connsiteY19-11082" fmla="*/ 2242495 h 2658545"/>
              <a:gd name="connsiteX20-11083" fmla="*/ 116247 w 8477199"/>
              <a:gd name="connsiteY20-11084" fmla="*/ 1894960 h 2658545"/>
              <a:gd name="connsiteX21-11085" fmla="*/ 9979 w 8477199"/>
              <a:gd name="connsiteY21-11086" fmla="*/ 1420058 h 2658545"/>
              <a:gd name="connsiteX22-11087" fmla="*/ 1437237 w 8477199"/>
              <a:gd name="connsiteY22-11088" fmla="*/ 0 h 2658545"/>
              <a:gd name="connsiteX23-11089" fmla="*/ 1427434 w 8477199"/>
              <a:gd name="connsiteY23-11090" fmla="*/ 100633 h 2658545"/>
              <a:gd name="connsiteX24-11091" fmla="*/ 123956 w 8477199"/>
              <a:gd name="connsiteY24-11092" fmla="*/ 1748118 h 2658545"/>
              <a:gd name="connsiteX25-11093" fmla="*/ 1724326 w 8477199"/>
              <a:gd name="connsiteY25-11094" fmla="*/ 2212995 h 2658545"/>
              <a:gd name="connsiteX26-11095" fmla="*/ 4018796 w 8477199"/>
              <a:gd name="connsiteY26-11096" fmla="*/ 1744782 h 2658545"/>
              <a:gd name="connsiteX27-11097" fmla="*/ 4735350 w 8477199"/>
              <a:gd name="connsiteY27-11098" fmla="*/ 2564861 h 2658545"/>
              <a:gd name="connsiteX28-11099" fmla="*/ 5803572 w 8477199"/>
              <a:gd name="connsiteY28-11100" fmla="*/ 1668359 h 2658545"/>
              <a:gd name="connsiteX29-11101" fmla="*/ 6697195 w 8477199"/>
              <a:gd name="connsiteY29-11102" fmla="*/ 1138479 h 2658545"/>
              <a:gd name="connsiteX0-11103" fmla="*/ 6697195 w 8477199"/>
              <a:gd name="connsiteY0-11104" fmla="*/ 1138479 h 2658545"/>
              <a:gd name="connsiteX1-11105" fmla="*/ 6709662 w 8477199"/>
              <a:gd name="connsiteY1-11106" fmla="*/ 1138479 h 2658545"/>
              <a:gd name="connsiteX2-11107" fmla="*/ 7145860 w 8477199"/>
              <a:gd name="connsiteY2-11108" fmla="*/ 1713773 h 2658545"/>
              <a:gd name="connsiteX3-11109" fmla="*/ 7305314 w 8477199"/>
              <a:gd name="connsiteY3-11110" fmla="*/ 2037959 h 2658545"/>
              <a:gd name="connsiteX4-11111" fmla="*/ 8432561 w 8477199"/>
              <a:gd name="connsiteY4-11112" fmla="*/ 1804301 h 2658545"/>
              <a:gd name="connsiteX5-11113" fmla="*/ 8477199 w 8477199"/>
              <a:gd name="connsiteY5-11114" fmla="*/ 1852891 h 2658545"/>
              <a:gd name="connsiteX6-11115" fmla="*/ 7295156 w 8477199"/>
              <a:gd name="connsiteY6-11116" fmla="*/ 2097524 h 2658545"/>
              <a:gd name="connsiteX7-11117" fmla="*/ 7106764 w 8477199"/>
              <a:gd name="connsiteY7-11118" fmla="*/ 1738286 h 2658545"/>
              <a:gd name="connsiteX8-11119" fmla="*/ 6708739 w 8477199"/>
              <a:gd name="connsiteY8-11120" fmla="*/ 1198968 h 2658545"/>
              <a:gd name="connsiteX9-11121" fmla="*/ 6697657 w 8477199"/>
              <a:gd name="connsiteY9-11122" fmla="*/ 1198968 h 2658545"/>
              <a:gd name="connsiteX10-11123" fmla="*/ 5808796 w 8477199"/>
              <a:gd name="connsiteY10-11124" fmla="*/ 1779382 h 2658545"/>
              <a:gd name="connsiteX11-11125" fmla="*/ 5680431 w 8477199"/>
              <a:gd name="connsiteY11-11126" fmla="*/ 1910979 h 2658545"/>
              <a:gd name="connsiteX12-11127" fmla="*/ 5510509 w 8477199"/>
              <a:gd name="connsiteY12-11128" fmla="*/ 2090136 h 2658545"/>
              <a:gd name="connsiteX13-11129" fmla="*/ 5121257 w 8477199"/>
              <a:gd name="connsiteY13-11130" fmla="*/ 2480773 h 2658545"/>
              <a:gd name="connsiteX14-11131" fmla="*/ 4763866 w 8477199"/>
              <a:gd name="connsiteY14-11132" fmla="*/ 2658545 h 2658545"/>
              <a:gd name="connsiteX15-11133" fmla="*/ 4720924 w 8477199"/>
              <a:gd name="connsiteY15-11134" fmla="*/ 2654389 h 2658545"/>
              <a:gd name="connsiteX16-11135" fmla="*/ 4489128 w 8477199"/>
              <a:gd name="connsiteY16-11136" fmla="*/ 2310851 h 2658545"/>
              <a:gd name="connsiteX17-11137" fmla="*/ 4263335 w 8477199"/>
              <a:gd name="connsiteY17-11138" fmla="*/ 1901282 h 2658545"/>
              <a:gd name="connsiteX18-11139" fmla="*/ 3440333 w 8477199"/>
              <a:gd name="connsiteY18-11140" fmla="*/ 1934150 h 2658545"/>
              <a:gd name="connsiteX19-11141" fmla="*/ 2166939 w 8477199"/>
              <a:gd name="connsiteY19-11142" fmla="*/ 2242495 h 2658545"/>
              <a:gd name="connsiteX20-11143" fmla="*/ 116247 w 8477199"/>
              <a:gd name="connsiteY20-11144" fmla="*/ 1894960 h 2658545"/>
              <a:gd name="connsiteX21-11145" fmla="*/ 9979 w 8477199"/>
              <a:gd name="connsiteY21-11146" fmla="*/ 1420058 h 2658545"/>
              <a:gd name="connsiteX22-11147" fmla="*/ 1437237 w 8477199"/>
              <a:gd name="connsiteY22-11148" fmla="*/ 0 h 2658545"/>
              <a:gd name="connsiteX23-11149" fmla="*/ 1427434 w 8477199"/>
              <a:gd name="connsiteY23-11150" fmla="*/ 100633 h 2658545"/>
              <a:gd name="connsiteX24-11151" fmla="*/ 123956 w 8477199"/>
              <a:gd name="connsiteY24-11152" fmla="*/ 1748118 h 2658545"/>
              <a:gd name="connsiteX25-11153" fmla="*/ 1724326 w 8477199"/>
              <a:gd name="connsiteY25-11154" fmla="*/ 2212995 h 2658545"/>
              <a:gd name="connsiteX26-11155" fmla="*/ 4018796 w 8477199"/>
              <a:gd name="connsiteY26-11156" fmla="*/ 1744782 h 2658545"/>
              <a:gd name="connsiteX27-11157" fmla="*/ 4735350 w 8477199"/>
              <a:gd name="connsiteY27-11158" fmla="*/ 2564861 h 2658545"/>
              <a:gd name="connsiteX28-11159" fmla="*/ 5803572 w 8477199"/>
              <a:gd name="connsiteY28-11160" fmla="*/ 1668359 h 2658545"/>
              <a:gd name="connsiteX29-11161" fmla="*/ 6697195 w 8477199"/>
              <a:gd name="connsiteY29-11162" fmla="*/ 1138479 h 2658545"/>
              <a:gd name="connsiteX0-11163" fmla="*/ 6697195 w 8477199"/>
              <a:gd name="connsiteY0-11164" fmla="*/ 1138479 h 2658545"/>
              <a:gd name="connsiteX1-11165" fmla="*/ 6709662 w 8477199"/>
              <a:gd name="connsiteY1-11166" fmla="*/ 1138479 h 2658545"/>
              <a:gd name="connsiteX2-11167" fmla="*/ 7145860 w 8477199"/>
              <a:gd name="connsiteY2-11168" fmla="*/ 1713773 h 2658545"/>
              <a:gd name="connsiteX3-11169" fmla="*/ 7305314 w 8477199"/>
              <a:gd name="connsiteY3-11170" fmla="*/ 2037959 h 2658545"/>
              <a:gd name="connsiteX4-11171" fmla="*/ 8432561 w 8477199"/>
              <a:gd name="connsiteY4-11172" fmla="*/ 1804301 h 2658545"/>
              <a:gd name="connsiteX5-11173" fmla="*/ 8477199 w 8477199"/>
              <a:gd name="connsiteY5-11174" fmla="*/ 1852891 h 2658545"/>
              <a:gd name="connsiteX6-11175" fmla="*/ 7295156 w 8477199"/>
              <a:gd name="connsiteY6-11176" fmla="*/ 2097524 h 2658545"/>
              <a:gd name="connsiteX7-11177" fmla="*/ 7106764 w 8477199"/>
              <a:gd name="connsiteY7-11178" fmla="*/ 1738286 h 2658545"/>
              <a:gd name="connsiteX8-11179" fmla="*/ 6708739 w 8477199"/>
              <a:gd name="connsiteY8-11180" fmla="*/ 1198968 h 2658545"/>
              <a:gd name="connsiteX9-11181" fmla="*/ 6697657 w 8477199"/>
              <a:gd name="connsiteY9-11182" fmla="*/ 1198968 h 2658545"/>
              <a:gd name="connsiteX10-11183" fmla="*/ 5808796 w 8477199"/>
              <a:gd name="connsiteY10-11184" fmla="*/ 1779382 h 2658545"/>
              <a:gd name="connsiteX11-11185" fmla="*/ 5680431 w 8477199"/>
              <a:gd name="connsiteY11-11186" fmla="*/ 1910979 h 2658545"/>
              <a:gd name="connsiteX12-11187" fmla="*/ 5510509 w 8477199"/>
              <a:gd name="connsiteY12-11188" fmla="*/ 2090136 h 2658545"/>
              <a:gd name="connsiteX13-11189" fmla="*/ 5121257 w 8477199"/>
              <a:gd name="connsiteY13-11190" fmla="*/ 2480773 h 2658545"/>
              <a:gd name="connsiteX14-11191" fmla="*/ 4763866 w 8477199"/>
              <a:gd name="connsiteY14-11192" fmla="*/ 2658545 h 2658545"/>
              <a:gd name="connsiteX15-11193" fmla="*/ 4720924 w 8477199"/>
              <a:gd name="connsiteY15-11194" fmla="*/ 2654389 h 2658545"/>
              <a:gd name="connsiteX16-11195" fmla="*/ 4489128 w 8477199"/>
              <a:gd name="connsiteY16-11196" fmla="*/ 2310851 h 2658545"/>
              <a:gd name="connsiteX17-11197" fmla="*/ 4263335 w 8477199"/>
              <a:gd name="connsiteY17-11198" fmla="*/ 1901282 h 2658545"/>
              <a:gd name="connsiteX18-11199" fmla="*/ 3440333 w 8477199"/>
              <a:gd name="connsiteY18-11200" fmla="*/ 1934150 h 2658545"/>
              <a:gd name="connsiteX19-11201" fmla="*/ 2166939 w 8477199"/>
              <a:gd name="connsiteY19-11202" fmla="*/ 2242495 h 2658545"/>
              <a:gd name="connsiteX20-11203" fmla="*/ 116247 w 8477199"/>
              <a:gd name="connsiteY20-11204" fmla="*/ 1894960 h 2658545"/>
              <a:gd name="connsiteX21-11205" fmla="*/ 9979 w 8477199"/>
              <a:gd name="connsiteY21-11206" fmla="*/ 1420058 h 2658545"/>
              <a:gd name="connsiteX22-11207" fmla="*/ 1437237 w 8477199"/>
              <a:gd name="connsiteY22-11208" fmla="*/ 0 h 2658545"/>
              <a:gd name="connsiteX23-11209" fmla="*/ 1427434 w 8477199"/>
              <a:gd name="connsiteY23-11210" fmla="*/ 100633 h 2658545"/>
              <a:gd name="connsiteX24-11211" fmla="*/ 123956 w 8477199"/>
              <a:gd name="connsiteY24-11212" fmla="*/ 1748118 h 2658545"/>
              <a:gd name="connsiteX25-11213" fmla="*/ 1724326 w 8477199"/>
              <a:gd name="connsiteY25-11214" fmla="*/ 2212995 h 2658545"/>
              <a:gd name="connsiteX26-11215" fmla="*/ 4018796 w 8477199"/>
              <a:gd name="connsiteY26-11216" fmla="*/ 1744782 h 2658545"/>
              <a:gd name="connsiteX27-11217" fmla="*/ 4735350 w 8477199"/>
              <a:gd name="connsiteY27-11218" fmla="*/ 2564861 h 2658545"/>
              <a:gd name="connsiteX28-11219" fmla="*/ 5803572 w 8477199"/>
              <a:gd name="connsiteY28-11220" fmla="*/ 1668359 h 2658545"/>
              <a:gd name="connsiteX29-11221" fmla="*/ 6697195 w 8477199"/>
              <a:gd name="connsiteY29-11222" fmla="*/ 1138479 h 2658545"/>
              <a:gd name="connsiteX0-11223" fmla="*/ 6697195 w 8477199"/>
              <a:gd name="connsiteY0-11224" fmla="*/ 1138479 h 2658545"/>
              <a:gd name="connsiteX1-11225" fmla="*/ 6709662 w 8477199"/>
              <a:gd name="connsiteY1-11226" fmla="*/ 1138479 h 2658545"/>
              <a:gd name="connsiteX2-11227" fmla="*/ 7145860 w 8477199"/>
              <a:gd name="connsiteY2-11228" fmla="*/ 1713773 h 2658545"/>
              <a:gd name="connsiteX3-11229" fmla="*/ 7305314 w 8477199"/>
              <a:gd name="connsiteY3-11230" fmla="*/ 2037959 h 2658545"/>
              <a:gd name="connsiteX4-11231" fmla="*/ 8432561 w 8477199"/>
              <a:gd name="connsiteY4-11232" fmla="*/ 1804301 h 2658545"/>
              <a:gd name="connsiteX5-11233" fmla="*/ 8477199 w 8477199"/>
              <a:gd name="connsiteY5-11234" fmla="*/ 1852891 h 2658545"/>
              <a:gd name="connsiteX6-11235" fmla="*/ 7295156 w 8477199"/>
              <a:gd name="connsiteY6-11236" fmla="*/ 2097524 h 2658545"/>
              <a:gd name="connsiteX7-11237" fmla="*/ 7106764 w 8477199"/>
              <a:gd name="connsiteY7-11238" fmla="*/ 1738286 h 2658545"/>
              <a:gd name="connsiteX8-11239" fmla="*/ 6708739 w 8477199"/>
              <a:gd name="connsiteY8-11240" fmla="*/ 1198968 h 2658545"/>
              <a:gd name="connsiteX9-11241" fmla="*/ 6697657 w 8477199"/>
              <a:gd name="connsiteY9-11242" fmla="*/ 1198968 h 2658545"/>
              <a:gd name="connsiteX10-11243" fmla="*/ 5808796 w 8477199"/>
              <a:gd name="connsiteY10-11244" fmla="*/ 1779382 h 2658545"/>
              <a:gd name="connsiteX11-11245" fmla="*/ 5680431 w 8477199"/>
              <a:gd name="connsiteY11-11246" fmla="*/ 1910979 h 2658545"/>
              <a:gd name="connsiteX12-11247" fmla="*/ 5510509 w 8477199"/>
              <a:gd name="connsiteY12-11248" fmla="*/ 2090136 h 2658545"/>
              <a:gd name="connsiteX13-11249" fmla="*/ 5121257 w 8477199"/>
              <a:gd name="connsiteY13-11250" fmla="*/ 2480773 h 2658545"/>
              <a:gd name="connsiteX14-11251" fmla="*/ 4763866 w 8477199"/>
              <a:gd name="connsiteY14-11252" fmla="*/ 2658545 h 2658545"/>
              <a:gd name="connsiteX15-11253" fmla="*/ 4720924 w 8477199"/>
              <a:gd name="connsiteY15-11254" fmla="*/ 2654389 h 2658545"/>
              <a:gd name="connsiteX16-11255" fmla="*/ 4489128 w 8477199"/>
              <a:gd name="connsiteY16-11256" fmla="*/ 2310851 h 2658545"/>
              <a:gd name="connsiteX17-11257" fmla="*/ 4263335 w 8477199"/>
              <a:gd name="connsiteY17-11258" fmla="*/ 1901282 h 2658545"/>
              <a:gd name="connsiteX18-11259" fmla="*/ 3440333 w 8477199"/>
              <a:gd name="connsiteY18-11260" fmla="*/ 1934150 h 2658545"/>
              <a:gd name="connsiteX19-11261" fmla="*/ 2166939 w 8477199"/>
              <a:gd name="connsiteY19-11262" fmla="*/ 2242495 h 2658545"/>
              <a:gd name="connsiteX20-11263" fmla="*/ 116247 w 8477199"/>
              <a:gd name="connsiteY20-11264" fmla="*/ 1894960 h 2658545"/>
              <a:gd name="connsiteX21-11265" fmla="*/ 9979 w 8477199"/>
              <a:gd name="connsiteY21-11266" fmla="*/ 1420058 h 2658545"/>
              <a:gd name="connsiteX22-11267" fmla="*/ 1437237 w 8477199"/>
              <a:gd name="connsiteY22-11268" fmla="*/ 0 h 2658545"/>
              <a:gd name="connsiteX23-11269" fmla="*/ 1427434 w 8477199"/>
              <a:gd name="connsiteY23-11270" fmla="*/ 100633 h 2658545"/>
              <a:gd name="connsiteX24-11271" fmla="*/ 123956 w 8477199"/>
              <a:gd name="connsiteY24-11272" fmla="*/ 1748118 h 2658545"/>
              <a:gd name="connsiteX25-11273" fmla="*/ 1724326 w 8477199"/>
              <a:gd name="connsiteY25-11274" fmla="*/ 2212995 h 2658545"/>
              <a:gd name="connsiteX26-11275" fmla="*/ 4018796 w 8477199"/>
              <a:gd name="connsiteY26-11276" fmla="*/ 1759804 h 2658545"/>
              <a:gd name="connsiteX27-11277" fmla="*/ 4735350 w 8477199"/>
              <a:gd name="connsiteY27-11278" fmla="*/ 2564861 h 2658545"/>
              <a:gd name="connsiteX28-11279" fmla="*/ 5803572 w 8477199"/>
              <a:gd name="connsiteY28-11280" fmla="*/ 1668359 h 2658545"/>
              <a:gd name="connsiteX29-11281" fmla="*/ 6697195 w 8477199"/>
              <a:gd name="connsiteY29-11282" fmla="*/ 1138479 h 2658545"/>
              <a:gd name="connsiteX0-11283" fmla="*/ 6697195 w 8477199"/>
              <a:gd name="connsiteY0-11284" fmla="*/ 1138479 h 2658545"/>
              <a:gd name="connsiteX1-11285" fmla="*/ 6709662 w 8477199"/>
              <a:gd name="connsiteY1-11286" fmla="*/ 1138479 h 2658545"/>
              <a:gd name="connsiteX2-11287" fmla="*/ 7145860 w 8477199"/>
              <a:gd name="connsiteY2-11288" fmla="*/ 1713773 h 2658545"/>
              <a:gd name="connsiteX3-11289" fmla="*/ 7305314 w 8477199"/>
              <a:gd name="connsiteY3-11290" fmla="*/ 2037959 h 2658545"/>
              <a:gd name="connsiteX4-11291" fmla="*/ 8432561 w 8477199"/>
              <a:gd name="connsiteY4-11292" fmla="*/ 1804301 h 2658545"/>
              <a:gd name="connsiteX5-11293" fmla="*/ 8477199 w 8477199"/>
              <a:gd name="connsiteY5-11294" fmla="*/ 1852891 h 2658545"/>
              <a:gd name="connsiteX6-11295" fmla="*/ 7295156 w 8477199"/>
              <a:gd name="connsiteY6-11296" fmla="*/ 2097524 h 2658545"/>
              <a:gd name="connsiteX7-11297" fmla="*/ 7084419 w 8477199"/>
              <a:gd name="connsiteY7-11298" fmla="*/ 1715757 h 2658545"/>
              <a:gd name="connsiteX8-11299" fmla="*/ 6708739 w 8477199"/>
              <a:gd name="connsiteY8-11300" fmla="*/ 1198968 h 2658545"/>
              <a:gd name="connsiteX9-11301" fmla="*/ 6697657 w 8477199"/>
              <a:gd name="connsiteY9-11302" fmla="*/ 1198968 h 2658545"/>
              <a:gd name="connsiteX10-11303" fmla="*/ 5808796 w 8477199"/>
              <a:gd name="connsiteY10-11304" fmla="*/ 1779382 h 2658545"/>
              <a:gd name="connsiteX11-11305" fmla="*/ 5680431 w 8477199"/>
              <a:gd name="connsiteY11-11306" fmla="*/ 1910979 h 2658545"/>
              <a:gd name="connsiteX12-11307" fmla="*/ 5510509 w 8477199"/>
              <a:gd name="connsiteY12-11308" fmla="*/ 2090136 h 2658545"/>
              <a:gd name="connsiteX13-11309" fmla="*/ 5121257 w 8477199"/>
              <a:gd name="connsiteY13-11310" fmla="*/ 2480773 h 2658545"/>
              <a:gd name="connsiteX14-11311" fmla="*/ 4763866 w 8477199"/>
              <a:gd name="connsiteY14-11312" fmla="*/ 2658545 h 2658545"/>
              <a:gd name="connsiteX15-11313" fmla="*/ 4720924 w 8477199"/>
              <a:gd name="connsiteY15-11314" fmla="*/ 2654389 h 2658545"/>
              <a:gd name="connsiteX16-11315" fmla="*/ 4489128 w 8477199"/>
              <a:gd name="connsiteY16-11316" fmla="*/ 2310851 h 2658545"/>
              <a:gd name="connsiteX17-11317" fmla="*/ 4263335 w 8477199"/>
              <a:gd name="connsiteY17-11318" fmla="*/ 1901282 h 2658545"/>
              <a:gd name="connsiteX18-11319" fmla="*/ 3440333 w 8477199"/>
              <a:gd name="connsiteY18-11320" fmla="*/ 1934150 h 2658545"/>
              <a:gd name="connsiteX19-11321" fmla="*/ 2166939 w 8477199"/>
              <a:gd name="connsiteY19-11322" fmla="*/ 2242495 h 2658545"/>
              <a:gd name="connsiteX20-11323" fmla="*/ 116247 w 8477199"/>
              <a:gd name="connsiteY20-11324" fmla="*/ 1894960 h 2658545"/>
              <a:gd name="connsiteX21-11325" fmla="*/ 9979 w 8477199"/>
              <a:gd name="connsiteY21-11326" fmla="*/ 1420058 h 2658545"/>
              <a:gd name="connsiteX22-11327" fmla="*/ 1437237 w 8477199"/>
              <a:gd name="connsiteY22-11328" fmla="*/ 0 h 2658545"/>
              <a:gd name="connsiteX23-11329" fmla="*/ 1427434 w 8477199"/>
              <a:gd name="connsiteY23-11330" fmla="*/ 100633 h 2658545"/>
              <a:gd name="connsiteX24-11331" fmla="*/ 123956 w 8477199"/>
              <a:gd name="connsiteY24-11332" fmla="*/ 1748118 h 2658545"/>
              <a:gd name="connsiteX25-11333" fmla="*/ 1724326 w 8477199"/>
              <a:gd name="connsiteY25-11334" fmla="*/ 2212995 h 2658545"/>
              <a:gd name="connsiteX26-11335" fmla="*/ 4018796 w 8477199"/>
              <a:gd name="connsiteY26-11336" fmla="*/ 1759804 h 2658545"/>
              <a:gd name="connsiteX27-11337" fmla="*/ 4735350 w 8477199"/>
              <a:gd name="connsiteY27-11338" fmla="*/ 2564861 h 2658545"/>
              <a:gd name="connsiteX28-11339" fmla="*/ 5803572 w 8477199"/>
              <a:gd name="connsiteY28-11340" fmla="*/ 1668359 h 2658545"/>
              <a:gd name="connsiteX29-11341" fmla="*/ 6697195 w 8477199"/>
              <a:gd name="connsiteY29-11342" fmla="*/ 1138479 h 2658545"/>
              <a:gd name="connsiteX0-11343" fmla="*/ 6697195 w 8477199"/>
              <a:gd name="connsiteY0-11344" fmla="*/ 1138479 h 2658545"/>
              <a:gd name="connsiteX1-11345" fmla="*/ 6709662 w 8477199"/>
              <a:gd name="connsiteY1-11346" fmla="*/ 1138479 h 2658545"/>
              <a:gd name="connsiteX2-11347" fmla="*/ 7145860 w 8477199"/>
              <a:gd name="connsiteY2-11348" fmla="*/ 1713773 h 2658545"/>
              <a:gd name="connsiteX3-11349" fmla="*/ 7305314 w 8477199"/>
              <a:gd name="connsiteY3-11350" fmla="*/ 2037959 h 2658545"/>
              <a:gd name="connsiteX4-11351" fmla="*/ 8432561 w 8477199"/>
              <a:gd name="connsiteY4-11352" fmla="*/ 1804301 h 2658545"/>
              <a:gd name="connsiteX5-11353" fmla="*/ 8477199 w 8477199"/>
              <a:gd name="connsiteY5-11354" fmla="*/ 1852891 h 2658545"/>
              <a:gd name="connsiteX6-11355" fmla="*/ 7295156 w 8477199"/>
              <a:gd name="connsiteY6-11356" fmla="*/ 2097524 h 2658545"/>
              <a:gd name="connsiteX7-11357" fmla="*/ 7101177 w 8477199"/>
              <a:gd name="connsiteY7-11358" fmla="*/ 1715757 h 2658545"/>
              <a:gd name="connsiteX8-11359" fmla="*/ 6708739 w 8477199"/>
              <a:gd name="connsiteY8-11360" fmla="*/ 1198968 h 2658545"/>
              <a:gd name="connsiteX9-11361" fmla="*/ 6697657 w 8477199"/>
              <a:gd name="connsiteY9-11362" fmla="*/ 1198968 h 2658545"/>
              <a:gd name="connsiteX10-11363" fmla="*/ 5808796 w 8477199"/>
              <a:gd name="connsiteY10-11364" fmla="*/ 1779382 h 2658545"/>
              <a:gd name="connsiteX11-11365" fmla="*/ 5680431 w 8477199"/>
              <a:gd name="connsiteY11-11366" fmla="*/ 1910979 h 2658545"/>
              <a:gd name="connsiteX12-11367" fmla="*/ 5510509 w 8477199"/>
              <a:gd name="connsiteY12-11368" fmla="*/ 2090136 h 2658545"/>
              <a:gd name="connsiteX13-11369" fmla="*/ 5121257 w 8477199"/>
              <a:gd name="connsiteY13-11370" fmla="*/ 2480773 h 2658545"/>
              <a:gd name="connsiteX14-11371" fmla="*/ 4763866 w 8477199"/>
              <a:gd name="connsiteY14-11372" fmla="*/ 2658545 h 2658545"/>
              <a:gd name="connsiteX15-11373" fmla="*/ 4720924 w 8477199"/>
              <a:gd name="connsiteY15-11374" fmla="*/ 2654389 h 2658545"/>
              <a:gd name="connsiteX16-11375" fmla="*/ 4489128 w 8477199"/>
              <a:gd name="connsiteY16-11376" fmla="*/ 2310851 h 2658545"/>
              <a:gd name="connsiteX17-11377" fmla="*/ 4263335 w 8477199"/>
              <a:gd name="connsiteY17-11378" fmla="*/ 1901282 h 2658545"/>
              <a:gd name="connsiteX18-11379" fmla="*/ 3440333 w 8477199"/>
              <a:gd name="connsiteY18-11380" fmla="*/ 1934150 h 2658545"/>
              <a:gd name="connsiteX19-11381" fmla="*/ 2166939 w 8477199"/>
              <a:gd name="connsiteY19-11382" fmla="*/ 2242495 h 2658545"/>
              <a:gd name="connsiteX20-11383" fmla="*/ 116247 w 8477199"/>
              <a:gd name="connsiteY20-11384" fmla="*/ 1894960 h 2658545"/>
              <a:gd name="connsiteX21-11385" fmla="*/ 9979 w 8477199"/>
              <a:gd name="connsiteY21-11386" fmla="*/ 1420058 h 2658545"/>
              <a:gd name="connsiteX22-11387" fmla="*/ 1437237 w 8477199"/>
              <a:gd name="connsiteY22-11388" fmla="*/ 0 h 2658545"/>
              <a:gd name="connsiteX23-11389" fmla="*/ 1427434 w 8477199"/>
              <a:gd name="connsiteY23-11390" fmla="*/ 100633 h 2658545"/>
              <a:gd name="connsiteX24-11391" fmla="*/ 123956 w 8477199"/>
              <a:gd name="connsiteY24-11392" fmla="*/ 1748118 h 2658545"/>
              <a:gd name="connsiteX25-11393" fmla="*/ 1724326 w 8477199"/>
              <a:gd name="connsiteY25-11394" fmla="*/ 2212995 h 2658545"/>
              <a:gd name="connsiteX26-11395" fmla="*/ 4018796 w 8477199"/>
              <a:gd name="connsiteY26-11396" fmla="*/ 1759804 h 2658545"/>
              <a:gd name="connsiteX27-11397" fmla="*/ 4735350 w 8477199"/>
              <a:gd name="connsiteY27-11398" fmla="*/ 2564861 h 2658545"/>
              <a:gd name="connsiteX28-11399" fmla="*/ 5803572 w 8477199"/>
              <a:gd name="connsiteY28-11400" fmla="*/ 1668359 h 2658545"/>
              <a:gd name="connsiteX29-11401" fmla="*/ 6697195 w 8477199"/>
              <a:gd name="connsiteY29-11402" fmla="*/ 1138479 h 2658545"/>
              <a:gd name="connsiteX0-11403" fmla="*/ 6697195 w 8477199"/>
              <a:gd name="connsiteY0-11404" fmla="*/ 1138479 h 2658545"/>
              <a:gd name="connsiteX1-11405" fmla="*/ 6709662 w 8477199"/>
              <a:gd name="connsiteY1-11406" fmla="*/ 1138479 h 2658545"/>
              <a:gd name="connsiteX2-11407" fmla="*/ 7145860 w 8477199"/>
              <a:gd name="connsiteY2-11408" fmla="*/ 1713773 h 2658545"/>
              <a:gd name="connsiteX3-11409" fmla="*/ 7305314 w 8477199"/>
              <a:gd name="connsiteY3-11410" fmla="*/ 2037959 h 2658545"/>
              <a:gd name="connsiteX4-11411" fmla="*/ 8432561 w 8477199"/>
              <a:gd name="connsiteY4-11412" fmla="*/ 1804301 h 2658545"/>
              <a:gd name="connsiteX5-11413" fmla="*/ 8477199 w 8477199"/>
              <a:gd name="connsiteY5-11414" fmla="*/ 1852891 h 2658545"/>
              <a:gd name="connsiteX6-11415" fmla="*/ 7295156 w 8477199"/>
              <a:gd name="connsiteY6-11416" fmla="*/ 2097524 h 2658545"/>
              <a:gd name="connsiteX7-11417" fmla="*/ 7101177 w 8477199"/>
              <a:gd name="connsiteY7-11418" fmla="*/ 1715757 h 2658545"/>
              <a:gd name="connsiteX8-11419" fmla="*/ 6708739 w 8477199"/>
              <a:gd name="connsiteY8-11420" fmla="*/ 1198968 h 2658545"/>
              <a:gd name="connsiteX9-11421" fmla="*/ 6697657 w 8477199"/>
              <a:gd name="connsiteY9-11422" fmla="*/ 1198968 h 2658545"/>
              <a:gd name="connsiteX10-11423" fmla="*/ 5808796 w 8477199"/>
              <a:gd name="connsiteY10-11424" fmla="*/ 1779382 h 2658545"/>
              <a:gd name="connsiteX11-11425" fmla="*/ 5680431 w 8477199"/>
              <a:gd name="connsiteY11-11426" fmla="*/ 1910979 h 2658545"/>
              <a:gd name="connsiteX12-11427" fmla="*/ 5510509 w 8477199"/>
              <a:gd name="connsiteY12-11428" fmla="*/ 2090136 h 2658545"/>
              <a:gd name="connsiteX13-11429" fmla="*/ 5121257 w 8477199"/>
              <a:gd name="connsiteY13-11430" fmla="*/ 2480773 h 2658545"/>
              <a:gd name="connsiteX14-11431" fmla="*/ 4763866 w 8477199"/>
              <a:gd name="connsiteY14-11432" fmla="*/ 2658545 h 2658545"/>
              <a:gd name="connsiteX15-11433" fmla="*/ 4720924 w 8477199"/>
              <a:gd name="connsiteY15-11434" fmla="*/ 2654389 h 2658545"/>
              <a:gd name="connsiteX16-11435" fmla="*/ 4489128 w 8477199"/>
              <a:gd name="connsiteY16-11436" fmla="*/ 2310851 h 2658545"/>
              <a:gd name="connsiteX17-11437" fmla="*/ 4263335 w 8477199"/>
              <a:gd name="connsiteY17-11438" fmla="*/ 1901282 h 2658545"/>
              <a:gd name="connsiteX18-11439" fmla="*/ 3440333 w 8477199"/>
              <a:gd name="connsiteY18-11440" fmla="*/ 1934150 h 2658545"/>
              <a:gd name="connsiteX19-11441" fmla="*/ 2166939 w 8477199"/>
              <a:gd name="connsiteY19-11442" fmla="*/ 2242495 h 2658545"/>
              <a:gd name="connsiteX20-11443" fmla="*/ 116247 w 8477199"/>
              <a:gd name="connsiteY20-11444" fmla="*/ 1894960 h 2658545"/>
              <a:gd name="connsiteX21-11445" fmla="*/ 9979 w 8477199"/>
              <a:gd name="connsiteY21-11446" fmla="*/ 1420058 h 2658545"/>
              <a:gd name="connsiteX22-11447" fmla="*/ 1437237 w 8477199"/>
              <a:gd name="connsiteY22-11448" fmla="*/ 0 h 2658545"/>
              <a:gd name="connsiteX23-11449" fmla="*/ 1438607 w 8477199"/>
              <a:gd name="connsiteY23-11450" fmla="*/ 115654 h 2658545"/>
              <a:gd name="connsiteX24-11451" fmla="*/ 123956 w 8477199"/>
              <a:gd name="connsiteY24-11452" fmla="*/ 1748118 h 2658545"/>
              <a:gd name="connsiteX25-11453" fmla="*/ 1724326 w 8477199"/>
              <a:gd name="connsiteY25-11454" fmla="*/ 2212995 h 2658545"/>
              <a:gd name="connsiteX26-11455" fmla="*/ 4018796 w 8477199"/>
              <a:gd name="connsiteY26-11456" fmla="*/ 1759804 h 2658545"/>
              <a:gd name="connsiteX27-11457" fmla="*/ 4735350 w 8477199"/>
              <a:gd name="connsiteY27-11458" fmla="*/ 2564861 h 2658545"/>
              <a:gd name="connsiteX28-11459" fmla="*/ 5803572 w 8477199"/>
              <a:gd name="connsiteY28-11460" fmla="*/ 1668359 h 2658545"/>
              <a:gd name="connsiteX29-11461" fmla="*/ 6697195 w 8477199"/>
              <a:gd name="connsiteY29-11462" fmla="*/ 1138479 h 2658545"/>
              <a:gd name="connsiteX0-11463" fmla="*/ 6697195 w 8477199"/>
              <a:gd name="connsiteY0-11464" fmla="*/ 1138479 h 2658545"/>
              <a:gd name="connsiteX1-11465" fmla="*/ 6709662 w 8477199"/>
              <a:gd name="connsiteY1-11466" fmla="*/ 1138479 h 2658545"/>
              <a:gd name="connsiteX2-11467" fmla="*/ 7145860 w 8477199"/>
              <a:gd name="connsiteY2-11468" fmla="*/ 1713773 h 2658545"/>
              <a:gd name="connsiteX3-11469" fmla="*/ 7305314 w 8477199"/>
              <a:gd name="connsiteY3-11470" fmla="*/ 2037959 h 2658545"/>
              <a:gd name="connsiteX4-11471" fmla="*/ 8432561 w 8477199"/>
              <a:gd name="connsiteY4-11472" fmla="*/ 1804301 h 2658545"/>
              <a:gd name="connsiteX5-11473" fmla="*/ 8477199 w 8477199"/>
              <a:gd name="connsiteY5-11474" fmla="*/ 1852891 h 2658545"/>
              <a:gd name="connsiteX6-11475" fmla="*/ 7295156 w 8477199"/>
              <a:gd name="connsiteY6-11476" fmla="*/ 2097524 h 2658545"/>
              <a:gd name="connsiteX7-11477" fmla="*/ 7101177 w 8477199"/>
              <a:gd name="connsiteY7-11478" fmla="*/ 1715757 h 2658545"/>
              <a:gd name="connsiteX8-11479" fmla="*/ 6708739 w 8477199"/>
              <a:gd name="connsiteY8-11480" fmla="*/ 1198968 h 2658545"/>
              <a:gd name="connsiteX9-11481" fmla="*/ 6697657 w 8477199"/>
              <a:gd name="connsiteY9-11482" fmla="*/ 1198968 h 2658545"/>
              <a:gd name="connsiteX10-11483" fmla="*/ 5808796 w 8477199"/>
              <a:gd name="connsiteY10-11484" fmla="*/ 1779382 h 2658545"/>
              <a:gd name="connsiteX11-11485" fmla="*/ 5680431 w 8477199"/>
              <a:gd name="connsiteY11-11486" fmla="*/ 1910979 h 2658545"/>
              <a:gd name="connsiteX12-11487" fmla="*/ 5510509 w 8477199"/>
              <a:gd name="connsiteY12-11488" fmla="*/ 2090136 h 2658545"/>
              <a:gd name="connsiteX13-11489" fmla="*/ 5121257 w 8477199"/>
              <a:gd name="connsiteY13-11490" fmla="*/ 2480773 h 2658545"/>
              <a:gd name="connsiteX14-11491" fmla="*/ 4763866 w 8477199"/>
              <a:gd name="connsiteY14-11492" fmla="*/ 2658545 h 2658545"/>
              <a:gd name="connsiteX15-11493" fmla="*/ 4720924 w 8477199"/>
              <a:gd name="connsiteY15-11494" fmla="*/ 2654389 h 2658545"/>
              <a:gd name="connsiteX16-11495" fmla="*/ 4489128 w 8477199"/>
              <a:gd name="connsiteY16-11496" fmla="*/ 2310851 h 2658545"/>
              <a:gd name="connsiteX17-11497" fmla="*/ 4263335 w 8477199"/>
              <a:gd name="connsiteY17-11498" fmla="*/ 1901282 h 2658545"/>
              <a:gd name="connsiteX18-11499" fmla="*/ 3440333 w 8477199"/>
              <a:gd name="connsiteY18-11500" fmla="*/ 1934150 h 2658545"/>
              <a:gd name="connsiteX19-11501" fmla="*/ 2166939 w 8477199"/>
              <a:gd name="connsiteY19-11502" fmla="*/ 2242495 h 2658545"/>
              <a:gd name="connsiteX20-11503" fmla="*/ 116247 w 8477199"/>
              <a:gd name="connsiteY20-11504" fmla="*/ 1894960 h 2658545"/>
              <a:gd name="connsiteX21-11505" fmla="*/ 9979 w 8477199"/>
              <a:gd name="connsiteY21-11506" fmla="*/ 1420058 h 2658545"/>
              <a:gd name="connsiteX22-11507" fmla="*/ 1437237 w 8477199"/>
              <a:gd name="connsiteY22-11508" fmla="*/ 0 h 2658545"/>
              <a:gd name="connsiteX23-11509" fmla="*/ 1438607 w 8477199"/>
              <a:gd name="connsiteY23-11510" fmla="*/ 115654 h 2658545"/>
              <a:gd name="connsiteX24-11511" fmla="*/ 123956 w 8477199"/>
              <a:gd name="connsiteY24-11512" fmla="*/ 1748118 h 2658545"/>
              <a:gd name="connsiteX25-11513" fmla="*/ 1724326 w 8477199"/>
              <a:gd name="connsiteY25-11514" fmla="*/ 2212995 h 2658545"/>
              <a:gd name="connsiteX26-11515" fmla="*/ 4018796 w 8477199"/>
              <a:gd name="connsiteY26-11516" fmla="*/ 1759804 h 2658545"/>
              <a:gd name="connsiteX27-11517" fmla="*/ 4735350 w 8477199"/>
              <a:gd name="connsiteY27-11518" fmla="*/ 2564861 h 2658545"/>
              <a:gd name="connsiteX28-11519" fmla="*/ 5803572 w 8477199"/>
              <a:gd name="connsiteY28-11520" fmla="*/ 1668359 h 2658545"/>
              <a:gd name="connsiteX29-11521" fmla="*/ 6697195 w 8477199"/>
              <a:gd name="connsiteY29-11522" fmla="*/ 1138479 h 2658545"/>
              <a:gd name="connsiteX0-11523" fmla="*/ 6697195 w 8477199"/>
              <a:gd name="connsiteY0-11524" fmla="*/ 1138479 h 2658545"/>
              <a:gd name="connsiteX1-11525" fmla="*/ 6709662 w 8477199"/>
              <a:gd name="connsiteY1-11526" fmla="*/ 1138479 h 2658545"/>
              <a:gd name="connsiteX2-11527" fmla="*/ 7145860 w 8477199"/>
              <a:gd name="connsiteY2-11528" fmla="*/ 1713773 h 2658545"/>
              <a:gd name="connsiteX3-11529" fmla="*/ 7305314 w 8477199"/>
              <a:gd name="connsiteY3-11530" fmla="*/ 2037959 h 2658545"/>
              <a:gd name="connsiteX4-11531" fmla="*/ 8432561 w 8477199"/>
              <a:gd name="connsiteY4-11532" fmla="*/ 1804301 h 2658545"/>
              <a:gd name="connsiteX5-11533" fmla="*/ 8477199 w 8477199"/>
              <a:gd name="connsiteY5-11534" fmla="*/ 1852891 h 2658545"/>
              <a:gd name="connsiteX6-11535" fmla="*/ 7295156 w 8477199"/>
              <a:gd name="connsiteY6-11536" fmla="*/ 2097524 h 2658545"/>
              <a:gd name="connsiteX7-11537" fmla="*/ 7101177 w 8477199"/>
              <a:gd name="connsiteY7-11538" fmla="*/ 1715757 h 2658545"/>
              <a:gd name="connsiteX8-11539" fmla="*/ 6708739 w 8477199"/>
              <a:gd name="connsiteY8-11540" fmla="*/ 1198968 h 2658545"/>
              <a:gd name="connsiteX9-11541" fmla="*/ 6697657 w 8477199"/>
              <a:gd name="connsiteY9-11542" fmla="*/ 1198968 h 2658545"/>
              <a:gd name="connsiteX10-11543" fmla="*/ 5808796 w 8477199"/>
              <a:gd name="connsiteY10-11544" fmla="*/ 1779382 h 2658545"/>
              <a:gd name="connsiteX11-11545" fmla="*/ 5680431 w 8477199"/>
              <a:gd name="connsiteY11-11546" fmla="*/ 1910979 h 2658545"/>
              <a:gd name="connsiteX12-11547" fmla="*/ 5510509 w 8477199"/>
              <a:gd name="connsiteY12-11548" fmla="*/ 2090136 h 2658545"/>
              <a:gd name="connsiteX13-11549" fmla="*/ 5121257 w 8477199"/>
              <a:gd name="connsiteY13-11550" fmla="*/ 2480773 h 2658545"/>
              <a:gd name="connsiteX14-11551" fmla="*/ 4763866 w 8477199"/>
              <a:gd name="connsiteY14-11552" fmla="*/ 2658545 h 2658545"/>
              <a:gd name="connsiteX15-11553" fmla="*/ 4720924 w 8477199"/>
              <a:gd name="connsiteY15-11554" fmla="*/ 2654389 h 2658545"/>
              <a:gd name="connsiteX16-11555" fmla="*/ 4489128 w 8477199"/>
              <a:gd name="connsiteY16-11556" fmla="*/ 2310851 h 2658545"/>
              <a:gd name="connsiteX17-11557" fmla="*/ 4263335 w 8477199"/>
              <a:gd name="connsiteY17-11558" fmla="*/ 1901282 h 2658545"/>
              <a:gd name="connsiteX18-11559" fmla="*/ 3440333 w 8477199"/>
              <a:gd name="connsiteY18-11560" fmla="*/ 1934150 h 2658545"/>
              <a:gd name="connsiteX19-11561" fmla="*/ 2166939 w 8477199"/>
              <a:gd name="connsiteY19-11562" fmla="*/ 2242495 h 2658545"/>
              <a:gd name="connsiteX20-11563" fmla="*/ 116247 w 8477199"/>
              <a:gd name="connsiteY20-11564" fmla="*/ 1894960 h 2658545"/>
              <a:gd name="connsiteX21-11565" fmla="*/ 9979 w 8477199"/>
              <a:gd name="connsiteY21-11566" fmla="*/ 1420058 h 2658545"/>
              <a:gd name="connsiteX22-11567" fmla="*/ 1437237 w 8477199"/>
              <a:gd name="connsiteY22-11568" fmla="*/ 0 h 2658545"/>
              <a:gd name="connsiteX23-11569" fmla="*/ 1438607 w 8477199"/>
              <a:gd name="connsiteY23-11570" fmla="*/ 115654 h 2658545"/>
              <a:gd name="connsiteX24-11571" fmla="*/ 140716 w 8477199"/>
              <a:gd name="connsiteY24-11572" fmla="*/ 1785672 h 2658545"/>
              <a:gd name="connsiteX25-11573" fmla="*/ 1724326 w 8477199"/>
              <a:gd name="connsiteY25-11574" fmla="*/ 2212995 h 2658545"/>
              <a:gd name="connsiteX26-11575" fmla="*/ 4018796 w 8477199"/>
              <a:gd name="connsiteY26-11576" fmla="*/ 1759804 h 2658545"/>
              <a:gd name="connsiteX27-11577" fmla="*/ 4735350 w 8477199"/>
              <a:gd name="connsiteY27-11578" fmla="*/ 2564861 h 2658545"/>
              <a:gd name="connsiteX28-11579" fmla="*/ 5803572 w 8477199"/>
              <a:gd name="connsiteY28-11580" fmla="*/ 1668359 h 2658545"/>
              <a:gd name="connsiteX29-11581" fmla="*/ 6697195 w 8477199"/>
              <a:gd name="connsiteY29-11582" fmla="*/ 1138479 h 2658545"/>
              <a:gd name="connsiteX0-11583" fmla="*/ 6697195 w 8477199"/>
              <a:gd name="connsiteY0-11584" fmla="*/ 1138479 h 2658545"/>
              <a:gd name="connsiteX1-11585" fmla="*/ 6709662 w 8477199"/>
              <a:gd name="connsiteY1-11586" fmla="*/ 1138479 h 2658545"/>
              <a:gd name="connsiteX2-11587" fmla="*/ 7145860 w 8477199"/>
              <a:gd name="connsiteY2-11588" fmla="*/ 1713773 h 2658545"/>
              <a:gd name="connsiteX3-11589" fmla="*/ 7305314 w 8477199"/>
              <a:gd name="connsiteY3-11590" fmla="*/ 2037959 h 2658545"/>
              <a:gd name="connsiteX4-11591" fmla="*/ 8432561 w 8477199"/>
              <a:gd name="connsiteY4-11592" fmla="*/ 1804301 h 2658545"/>
              <a:gd name="connsiteX5-11593" fmla="*/ 8477199 w 8477199"/>
              <a:gd name="connsiteY5-11594" fmla="*/ 1852891 h 2658545"/>
              <a:gd name="connsiteX6-11595" fmla="*/ 7295156 w 8477199"/>
              <a:gd name="connsiteY6-11596" fmla="*/ 2097524 h 2658545"/>
              <a:gd name="connsiteX7-11597" fmla="*/ 7101177 w 8477199"/>
              <a:gd name="connsiteY7-11598" fmla="*/ 1715757 h 2658545"/>
              <a:gd name="connsiteX8-11599" fmla="*/ 6708739 w 8477199"/>
              <a:gd name="connsiteY8-11600" fmla="*/ 1198968 h 2658545"/>
              <a:gd name="connsiteX9-11601" fmla="*/ 6697657 w 8477199"/>
              <a:gd name="connsiteY9-11602" fmla="*/ 1198968 h 2658545"/>
              <a:gd name="connsiteX10-11603" fmla="*/ 5808796 w 8477199"/>
              <a:gd name="connsiteY10-11604" fmla="*/ 1779382 h 2658545"/>
              <a:gd name="connsiteX11-11605" fmla="*/ 5680431 w 8477199"/>
              <a:gd name="connsiteY11-11606" fmla="*/ 1910979 h 2658545"/>
              <a:gd name="connsiteX12-11607" fmla="*/ 5510509 w 8477199"/>
              <a:gd name="connsiteY12-11608" fmla="*/ 2090136 h 2658545"/>
              <a:gd name="connsiteX13-11609" fmla="*/ 5121257 w 8477199"/>
              <a:gd name="connsiteY13-11610" fmla="*/ 2480773 h 2658545"/>
              <a:gd name="connsiteX14-11611" fmla="*/ 4763866 w 8477199"/>
              <a:gd name="connsiteY14-11612" fmla="*/ 2658545 h 2658545"/>
              <a:gd name="connsiteX15-11613" fmla="*/ 4720924 w 8477199"/>
              <a:gd name="connsiteY15-11614" fmla="*/ 2654389 h 2658545"/>
              <a:gd name="connsiteX16-11615" fmla="*/ 4489128 w 8477199"/>
              <a:gd name="connsiteY16-11616" fmla="*/ 2310851 h 2658545"/>
              <a:gd name="connsiteX17-11617" fmla="*/ 4263335 w 8477199"/>
              <a:gd name="connsiteY17-11618" fmla="*/ 1901282 h 2658545"/>
              <a:gd name="connsiteX18-11619" fmla="*/ 3440333 w 8477199"/>
              <a:gd name="connsiteY18-11620" fmla="*/ 1934150 h 2658545"/>
              <a:gd name="connsiteX19-11621" fmla="*/ 2166939 w 8477199"/>
              <a:gd name="connsiteY19-11622" fmla="*/ 2242495 h 2658545"/>
              <a:gd name="connsiteX20-11623" fmla="*/ 116247 w 8477199"/>
              <a:gd name="connsiteY20-11624" fmla="*/ 1894960 h 2658545"/>
              <a:gd name="connsiteX21-11625" fmla="*/ 9979 w 8477199"/>
              <a:gd name="connsiteY21-11626" fmla="*/ 1420058 h 2658545"/>
              <a:gd name="connsiteX22-11627" fmla="*/ 1437237 w 8477199"/>
              <a:gd name="connsiteY22-11628" fmla="*/ 0 h 2658545"/>
              <a:gd name="connsiteX23-11629" fmla="*/ 1438607 w 8477199"/>
              <a:gd name="connsiteY23-11630" fmla="*/ 115654 h 2658545"/>
              <a:gd name="connsiteX24-11631" fmla="*/ 140716 w 8477199"/>
              <a:gd name="connsiteY24-11632" fmla="*/ 1785672 h 2658545"/>
              <a:gd name="connsiteX25-11633" fmla="*/ 1724326 w 8477199"/>
              <a:gd name="connsiteY25-11634" fmla="*/ 2212995 h 2658545"/>
              <a:gd name="connsiteX26-11635" fmla="*/ 4018796 w 8477199"/>
              <a:gd name="connsiteY26-11636" fmla="*/ 1759804 h 2658545"/>
              <a:gd name="connsiteX27-11637" fmla="*/ 4735350 w 8477199"/>
              <a:gd name="connsiteY27-11638" fmla="*/ 2564861 h 2658545"/>
              <a:gd name="connsiteX28-11639" fmla="*/ 5803572 w 8477199"/>
              <a:gd name="connsiteY28-11640" fmla="*/ 1668359 h 2658545"/>
              <a:gd name="connsiteX29-11641" fmla="*/ 6697195 w 8477199"/>
              <a:gd name="connsiteY29-11642" fmla="*/ 1138479 h 2658545"/>
              <a:gd name="connsiteX0-11643" fmla="*/ 6697195 w 8493959"/>
              <a:gd name="connsiteY0-11644" fmla="*/ 1138479 h 2658545"/>
              <a:gd name="connsiteX1-11645" fmla="*/ 6709662 w 8493959"/>
              <a:gd name="connsiteY1-11646" fmla="*/ 1138479 h 2658545"/>
              <a:gd name="connsiteX2-11647" fmla="*/ 7145860 w 8493959"/>
              <a:gd name="connsiteY2-11648" fmla="*/ 1713773 h 2658545"/>
              <a:gd name="connsiteX3-11649" fmla="*/ 7305314 w 8493959"/>
              <a:gd name="connsiteY3-11650" fmla="*/ 2037959 h 2658545"/>
              <a:gd name="connsiteX4-11651" fmla="*/ 8432561 w 8493959"/>
              <a:gd name="connsiteY4-11652" fmla="*/ 1804301 h 2658545"/>
              <a:gd name="connsiteX5-11653" fmla="*/ 8493959 w 8493959"/>
              <a:gd name="connsiteY5-11654" fmla="*/ 1867912 h 2658545"/>
              <a:gd name="connsiteX6-11655" fmla="*/ 7295156 w 8493959"/>
              <a:gd name="connsiteY6-11656" fmla="*/ 2097524 h 2658545"/>
              <a:gd name="connsiteX7-11657" fmla="*/ 7101177 w 8493959"/>
              <a:gd name="connsiteY7-11658" fmla="*/ 1715757 h 2658545"/>
              <a:gd name="connsiteX8-11659" fmla="*/ 6708739 w 8493959"/>
              <a:gd name="connsiteY8-11660" fmla="*/ 1198968 h 2658545"/>
              <a:gd name="connsiteX9-11661" fmla="*/ 6697657 w 8493959"/>
              <a:gd name="connsiteY9-11662" fmla="*/ 1198968 h 2658545"/>
              <a:gd name="connsiteX10-11663" fmla="*/ 5808796 w 8493959"/>
              <a:gd name="connsiteY10-11664" fmla="*/ 1779382 h 2658545"/>
              <a:gd name="connsiteX11-11665" fmla="*/ 5680431 w 8493959"/>
              <a:gd name="connsiteY11-11666" fmla="*/ 1910979 h 2658545"/>
              <a:gd name="connsiteX12-11667" fmla="*/ 5510509 w 8493959"/>
              <a:gd name="connsiteY12-11668" fmla="*/ 2090136 h 2658545"/>
              <a:gd name="connsiteX13-11669" fmla="*/ 5121257 w 8493959"/>
              <a:gd name="connsiteY13-11670" fmla="*/ 2480773 h 2658545"/>
              <a:gd name="connsiteX14-11671" fmla="*/ 4763866 w 8493959"/>
              <a:gd name="connsiteY14-11672" fmla="*/ 2658545 h 2658545"/>
              <a:gd name="connsiteX15-11673" fmla="*/ 4720924 w 8493959"/>
              <a:gd name="connsiteY15-11674" fmla="*/ 2654389 h 2658545"/>
              <a:gd name="connsiteX16-11675" fmla="*/ 4489128 w 8493959"/>
              <a:gd name="connsiteY16-11676" fmla="*/ 2310851 h 2658545"/>
              <a:gd name="connsiteX17-11677" fmla="*/ 4263335 w 8493959"/>
              <a:gd name="connsiteY17-11678" fmla="*/ 1901282 h 2658545"/>
              <a:gd name="connsiteX18-11679" fmla="*/ 3440333 w 8493959"/>
              <a:gd name="connsiteY18-11680" fmla="*/ 1934150 h 2658545"/>
              <a:gd name="connsiteX19-11681" fmla="*/ 2166939 w 8493959"/>
              <a:gd name="connsiteY19-11682" fmla="*/ 2242495 h 2658545"/>
              <a:gd name="connsiteX20-11683" fmla="*/ 116247 w 8493959"/>
              <a:gd name="connsiteY20-11684" fmla="*/ 1894960 h 2658545"/>
              <a:gd name="connsiteX21-11685" fmla="*/ 9979 w 8493959"/>
              <a:gd name="connsiteY21-11686" fmla="*/ 1420058 h 2658545"/>
              <a:gd name="connsiteX22-11687" fmla="*/ 1437237 w 8493959"/>
              <a:gd name="connsiteY22-11688" fmla="*/ 0 h 2658545"/>
              <a:gd name="connsiteX23-11689" fmla="*/ 1438607 w 8493959"/>
              <a:gd name="connsiteY23-11690" fmla="*/ 115654 h 2658545"/>
              <a:gd name="connsiteX24-11691" fmla="*/ 140716 w 8493959"/>
              <a:gd name="connsiteY24-11692" fmla="*/ 1785672 h 2658545"/>
              <a:gd name="connsiteX25-11693" fmla="*/ 1724326 w 8493959"/>
              <a:gd name="connsiteY25-11694" fmla="*/ 2212995 h 2658545"/>
              <a:gd name="connsiteX26-11695" fmla="*/ 4018796 w 8493959"/>
              <a:gd name="connsiteY26-11696" fmla="*/ 1759804 h 2658545"/>
              <a:gd name="connsiteX27-11697" fmla="*/ 4735350 w 8493959"/>
              <a:gd name="connsiteY27-11698" fmla="*/ 2564861 h 2658545"/>
              <a:gd name="connsiteX28-11699" fmla="*/ 5803572 w 8493959"/>
              <a:gd name="connsiteY28-11700" fmla="*/ 1668359 h 2658545"/>
              <a:gd name="connsiteX29-11701" fmla="*/ 6697195 w 8493959"/>
              <a:gd name="connsiteY29-11702" fmla="*/ 1138479 h 2658545"/>
              <a:gd name="connsiteX0-11703" fmla="*/ 6697195 w 8493959"/>
              <a:gd name="connsiteY0-11704" fmla="*/ 1138479 h 2658545"/>
              <a:gd name="connsiteX1-11705" fmla="*/ 6709662 w 8493959"/>
              <a:gd name="connsiteY1-11706" fmla="*/ 1138479 h 2658545"/>
              <a:gd name="connsiteX2-11707" fmla="*/ 7145860 w 8493959"/>
              <a:gd name="connsiteY2-11708" fmla="*/ 1713773 h 2658545"/>
              <a:gd name="connsiteX3-11709" fmla="*/ 7305314 w 8493959"/>
              <a:gd name="connsiteY3-11710" fmla="*/ 2037959 h 2658545"/>
              <a:gd name="connsiteX4-11711" fmla="*/ 8432561 w 8493959"/>
              <a:gd name="connsiteY4-11712" fmla="*/ 1804301 h 2658545"/>
              <a:gd name="connsiteX5-11713" fmla="*/ 8493959 w 8493959"/>
              <a:gd name="connsiteY5-11714" fmla="*/ 1867912 h 2658545"/>
              <a:gd name="connsiteX6-11715" fmla="*/ 7311916 w 8493959"/>
              <a:gd name="connsiteY6-11716" fmla="*/ 2120053 h 2658545"/>
              <a:gd name="connsiteX7-11717" fmla="*/ 7101177 w 8493959"/>
              <a:gd name="connsiteY7-11718" fmla="*/ 1715757 h 2658545"/>
              <a:gd name="connsiteX8-11719" fmla="*/ 6708739 w 8493959"/>
              <a:gd name="connsiteY8-11720" fmla="*/ 1198968 h 2658545"/>
              <a:gd name="connsiteX9-11721" fmla="*/ 6697657 w 8493959"/>
              <a:gd name="connsiteY9-11722" fmla="*/ 1198968 h 2658545"/>
              <a:gd name="connsiteX10-11723" fmla="*/ 5808796 w 8493959"/>
              <a:gd name="connsiteY10-11724" fmla="*/ 1779382 h 2658545"/>
              <a:gd name="connsiteX11-11725" fmla="*/ 5680431 w 8493959"/>
              <a:gd name="connsiteY11-11726" fmla="*/ 1910979 h 2658545"/>
              <a:gd name="connsiteX12-11727" fmla="*/ 5510509 w 8493959"/>
              <a:gd name="connsiteY12-11728" fmla="*/ 2090136 h 2658545"/>
              <a:gd name="connsiteX13-11729" fmla="*/ 5121257 w 8493959"/>
              <a:gd name="connsiteY13-11730" fmla="*/ 2480773 h 2658545"/>
              <a:gd name="connsiteX14-11731" fmla="*/ 4763866 w 8493959"/>
              <a:gd name="connsiteY14-11732" fmla="*/ 2658545 h 2658545"/>
              <a:gd name="connsiteX15-11733" fmla="*/ 4720924 w 8493959"/>
              <a:gd name="connsiteY15-11734" fmla="*/ 2654389 h 2658545"/>
              <a:gd name="connsiteX16-11735" fmla="*/ 4489128 w 8493959"/>
              <a:gd name="connsiteY16-11736" fmla="*/ 2310851 h 2658545"/>
              <a:gd name="connsiteX17-11737" fmla="*/ 4263335 w 8493959"/>
              <a:gd name="connsiteY17-11738" fmla="*/ 1901282 h 2658545"/>
              <a:gd name="connsiteX18-11739" fmla="*/ 3440333 w 8493959"/>
              <a:gd name="connsiteY18-11740" fmla="*/ 1934150 h 2658545"/>
              <a:gd name="connsiteX19-11741" fmla="*/ 2166939 w 8493959"/>
              <a:gd name="connsiteY19-11742" fmla="*/ 2242495 h 2658545"/>
              <a:gd name="connsiteX20-11743" fmla="*/ 116247 w 8493959"/>
              <a:gd name="connsiteY20-11744" fmla="*/ 1894960 h 2658545"/>
              <a:gd name="connsiteX21-11745" fmla="*/ 9979 w 8493959"/>
              <a:gd name="connsiteY21-11746" fmla="*/ 1420058 h 2658545"/>
              <a:gd name="connsiteX22-11747" fmla="*/ 1437237 w 8493959"/>
              <a:gd name="connsiteY22-11748" fmla="*/ 0 h 2658545"/>
              <a:gd name="connsiteX23-11749" fmla="*/ 1438607 w 8493959"/>
              <a:gd name="connsiteY23-11750" fmla="*/ 115654 h 2658545"/>
              <a:gd name="connsiteX24-11751" fmla="*/ 140716 w 8493959"/>
              <a:gd name="connsiteY24-11752" fmla="*/ 1785672 h 2658545"/>
              <a:gd name="connsiteX25-11753" fmla="*/ 1724326 w 8493959"/>
              <a:gd name="connsiteY25-11754" fmla="*/ 2212995 h 2658545"/>
              <a:gd name="connsiteX26-11755" fmla="*/ 4018796 w 8493959"/>
              <a:gd name="connsiteY26-11756" fmla="*/ 1759804 h 2658545"/>
              <a:gd name="connsiteX27-11757" fmla="*/ 4735350 w 8493959"/>
              <a:gd name="connsiteY27-11758" fmla="*/ 2564861 h 2658545"/>
              <a:gd name="connsiteX28-11759" fmla="*/ 5803572 w 8493959"/>
              <a:gd name="connsiteY28-11760" fmla="*/ 1668359 h 2658545"/>
              <a:gd name="connsiteX29-11761" fmla="*/ 6697195 w 8493959"/>
              <a:gd name="connsiteY29-11762" fmla="*/ 1138479 h 2658545"/>
              <a:gd name="connsiteX0-11763" fmla="*/ 6697195 w 8493959"/>
              <a:gd name="connsiteY0-11764" fmla="*/ 1138479 h 2658545"/>
              <a:gd name="connsiteX1-11765" fmla="*/ 6709662 w 8493959"/>
              <a:gd name="connsiteY1-11766" fmla="*/ 1138479 h 2658545"/>
              <a:gd name="connsiteX2-11767" fmla="*/ 7145860 w 8493959"/>
              <a:gd name="connsiteY2-11768" fmla="*/ 1713773 h 2658545"/>
              <a:gd name="connsiteX3-11769" fmla="*/ 7305314 w 8493959"/>
              <a:gd name="connsiteY3-11770" fmla="*/ 2037959 h 2658545"/>
              <a:gd name="connsiteX4-11771" fmla="*/ 8432561 w 8493959"/>
              <a:gd name="connsiteY4-11772" fmla="*/ 1804301 h 2658545"/>
              <a:gd name="connsiteX5-11773" fmla="*/ 8493959 w 8493959"/>
              <a:gd name="connsiteY5-11774" fmla="*/ 1867912 h 2658545"/>
              <a:gd name="connsiteX6-11775" fmla="*/ 7311916 w 8493959"/>
              <a:gd name="connsiteY6-11776" fmla="*/ 2120053 h 2658545"/>
              <a:gd name="connsiteX7-11777" fmla="*/ 7084417 w 8493959"/>
              <a:gd name="connsiteY7-11778" fmla="*/ 1753308 h 2658545"/>
              <a:gd name="connsiteX8-11779" fmla="*/ 6708739 w 8493959"/>
              <a:gd name="connsiteY8-11780" fmla="*/ 1198968 h 2658545"/>
              <a:gd name="connsiteX9-11781" fmla="*/ 6697657 w 8493959"/>
              <a:gd name="connsiteY9-11782" fmla="*/ 1198968 h 2658545"/>
              <a:gd name="connsiteX10-11783" fmla="*/ 5808796 w 8493959"/>
              <a:gd name="connsiteY10-11784" fmla="*/ 1779382 h 2658545"/>
              <a:gd name="connsiteX11-11785" fmla="*/ 5680431 w 8493959"/>
              <a:gd name="connsiteY11-11786" fmla="*/ 1910979 h 2658545"/>
              <a:gd name="connsiteX12-11787" fmla="*/ 5510509 w 8493959"/>
              <a:gd name="connsiteY12-11788" fmla="*/ 2090136 h 2658545"/>
              <a:gd name="connsiteX13-11789" fmla="*/ 5121257 w 8493959"/>
              <a:gd name="connsiteY13-11790" fmla="*/ 2480773 h 2658545"/>
              <a:gd name="connsiteX14-11791" fmla="*/ 4763866 w 8493959"/>
              <a:gd name="connsiteY14-11792" fmla="*/ 2658545 h 2658545"/>
              <a:gd name="connsiteX15-11793" fmla="*/ 4720924 w 8493959"/>
              <a:gd name="connsiteY15-11794" fmla="*/ 2654389 h 2658545"/>
              <a:gd name="connsiteX16-11795" fmla="*/ 4489128 w 8493959"/>
              <a:gd name="connsiteY16-11796" fmla="*/ 2310851 h 2658545"/>
              <a:gd name="connsiteX17-11797" fmla="*/ 4263335 w 8493959"/>
              <a:gd name="connsiteY17-11798" fmla="*/ 1901282 h 2658545"/>
              <a:gd name="connsiteX18-11799" fmla="*/ 3440333 w 8493959"/>
              <a:gd name="connsiteY18-11800" fmla="*/ 1934150 h 2658545"/>
              <a:gd name="connsiteX19-11801" fmla="*/ 2166939 w 8493959"/>
              <a:gd name="connsiteY19-11802" fmla="*/ 2242495 h 2658545"/>
              <a:gd name="connsiteX20-11803" fmla="*/ 116247 w 8493959"/>
              <a:gd name="connsiteY20-11804" fmla="*/ 1894960 h 2658545"/>
              <a:gd name="connsiteX21-11805" fmla="*/ 9979 w 8493959"/>
              <a:gd name="connsiteY21-11806" fmla="*/ 1420058 h 2658545"/>
              <a:gd name="connsiteX22-11807" fmla="*/ 1437237 w 8493959"/>
              <a:gd name="connsiteY22-11808" fmla="*/ 0 h 2658545"/>
              <a:gd name="connsiteX23-11809" fmla="*/ 1438607 w 8493959"/>
              <a:gd name="connsiteY23-11810" fmla="*/ 115654 h 2658545"/>
              <a:gd name="connsiteX24-11811" fmla="*/ 140716 w 8493959"/>
              <a:gd name="connsiteY24-11812" fmla="*/ 1785672 h 2658545"/>
              <a:gd name="connsiteX25-11813" fmla="*/ 1724326 w 8493959"/>
              <a:gd name="connsiteY25-11814" fmla="*/ 2212995 h 2658545"/>
              <a:gd name="connsiteX26-11815" fmla="*/ 4018796 w 8493959"/>
              <a:gd name="connsiteY26-11816" fmla="*/ 1759804 h 2658545"/>
              <a:gd name="connsiteX27-11817" fmla="*/ 4735350 w 8493959"/>
              <a:gd name="connsiteY27-11818" fmla="*/ 2564861 h 2658545"/>
              <a:gd name="connsiteX28-11819" fmla="*/ 5803572 w 8493959"/>
              <a:gd name="connsiteY28-11820" fmla="*/ 1668359 h 2658545"/>
              <a:gd name="connsiteX29-11821" fmla="*/ 6697195 w 8493959"/>
              <a:gd name="connsiteY29-11822" fmla="*/ 1138479 h 2658545"/>
              <a:gd name="connsiteX0-11823" fmla="*/ 6697195 w 8493959"/>
              <a:gd name="connsiteY0-11824" fmla="*/ 1138479 h 2658545"/>
              <a:gd name="connsiteX1-11825" fmla="*/ 6709662 w 8493959"/>
              <a:gd name="connsiteY1-11826" fmla="*/ 1138479 h 2658545"/>
              <a:gd name="connsiteX2-11827" fmla="*/ 7145860 w 8493959"/>
              <a:gd name="connsiteY2-11828" fmla="*/ 1713773 h 2658545"/>
              <a:gd name="connsiteX3-11829" fmla="*/ 7305314 w 8493959"/>
              <a:gd name="connsiteY3-11830" fmla="*/ 2037959 h 2658545"/>
              <a:gd name="connsiteX4-11831" fmla="*/ 8432561 w 8493959"/>
              <a:gd name="connsiteY4-11832" fmla="*/ 1804301 h 2658545"/>
              <a:gd name="connsiteX5-11833" fmla="*/ 8493959 w 8493959"/>
              <a:gd name="connsiteY5-11834" fmla="*/ 1867912 h 2658545"/>
              <a:gd name="connsiteX6-11835" fmla="*/ 7311916 w 8493959"/>
              <a:gd name="connsiteY6-11836" fmla="*/ 2120053 h 2658545"/>
              <a:gd name="connsiteX7-11837" fmla="*/ 7084417 w 8493959"/>
              <a:gd name="connsiteY7-11838" fmla="*/ 1753308 h 2658545"/>
              <a:gd name="connsiteX8-11839" fmla="*/ 6708739 w 8493959"/>
              <a:gd name="connsiteY8-11840" fmla="*/ 1198968 h 2658545"/>
              <a:gd name="connsiteX9-11841" fmla="*/ 6697657 w 8493959"/>
              <a:gd name="connsiteY9-11842" fmla="*/ 1198968 h 2658545"/>
              <a:gd name="connsiteX10-11843" fmla="*/ 5808796 w 8493959"/>
              <a:gd name="connsiteY10-11844" fmla="*/ 1779382 h 2658545"/>
              <a:gd name="connsiteX11-11845" fmla="*/ 5680431 w 8493959"/>
              <a:gd name="connsiteY11-11846" fmla="*/ 1910979 h 2658545"/>
              <a:gd name="connsiteX12-11847" fmla="*/ 5510509 w 8493959"/>
              <a:gd name="connsiteY12-11848" fmla="*/ 2090136 h 2658545"/>
              <a:gd name="connsiteX13-11849" fmla="*/ 5121257 w 8493959"/>
              <a:gd name="connsiteY13-11850" fmla="*/ 2480773 h 2658545"/>
              <a:gd name="connsiteX14-11851" fmla="*/ 4763866 w 8493959"/>
              <a:gd name="connsiteY14-11852" fmla="*/ 2658545 h 2658545"/>
              <a:gd name="connsiteX15-11853" fmla="*/ 4720924 w 8493959"/>
              <a:gd name="connsiteY15-11854" fmla="*/ 2654389 h 2658545"/>
              <a:gd name="connsiteX16-11855" fmla="*/ 4489128 w 8493959"/>
              <a:gd name="connsiteY16-11856" fmla="*/ 2310851 h 2658545"/>
              <a:gd name="connsiteX17-11857" fmla="*/ 4263335 w 8493959"/>
              <a:gd name="connsiteY17-11858" fmla="*/ 1901282 h 2658545"/>
              <a:gd name="connsiteX18-11859" fmla="*/ 3440333 w 8493959"/>
              <a:gd name="connsiteY18-11860" fmla="*/ 1934150 h 2658545"/>
              <a:gd name="connsiteX19-11861" fmla="*/ 2166939 w 8493959"/>
              <a:gd name="connsiteY19-11862" fmla="*/ 2242495 h 2658545"/>
              <a:gd name="connsiteX20-11863" fmla="*/ 116247 w 8493959"/>
              <a:gd name="connsiteY20-11864" fmla="*/ 1894960 h 2658545"/>
              <a:gd name="connsiteX21-11865" fmla="*/ 9979 w 8493959"/>
              <a:gd name="connsiteY21-11866" fmla="*/ 1420058 h 2658545"/>
              <a:gd name="connsiteX22-11867" fmla="*/ 1437237 w 8493959"/>
              <a:gd name="connsiteY22-11868" fmla="*/ 0 h 2658545"/>
              <a:gd name="connsiteX23-11869" fmla="*/ 1438607 w 8493959"/>
              <a:gd name="connsiteY23-11870" fmla="*/ 115654 h 2658545"/>
              <a:gd name="connsiteX24-11871" fmla="*/ 140716 w 8493959"/>
              <a:gd name="connsiteY24-11872" fmla="*/ 1785672 h 2658545"/>
              <a:gd name="connsiteX25-11873" fmla="*/ 1724326 w 8493959"/>
              <a:gd name="connsiteY25-11874" fmla="*/ 2212995 h 2658545"/>
              <a:gd name="connsiteX26-11875" fmla="*/ 4018796 w 8493959"/>
              <a:gd name="connsiteY26-11876" fmla="*/ 1759804 h 2658545"/>
              <a:gd name="connsiteX27-11877" fmla="*/ 4735350 w 8493959"/>
              <a:gd name="connsiteY27-11878" fmla="*/ 2564861 h 2658545"/>
              <a:gd name="connsiteX28-11879" fmla="*/ 5803572 w 8493959"/>
              <a:gd name="connsiteY28-11880" fmla="*/ 1668359 h 2658545"/>
              <a:gd name="connsiteX29-11881" fmla="*/ 6697195 w 8493959"/>
              <a:gd name="connsiteY29-11882" fmla="*/ 1138479 h 2658545"/>
              <a:gd name="connsiteX0-11883" fmla="*/ 6697195 w 8493959"/>
              <a:gd name="connsiteY0-11884" fmla="*/ 1138479 h 2658545"/>
              <a:gd name="connsiteX1-11885" fmla="*/ 6709662 w 8493959"/>
              <a:gd name="connsiteY1-11886" fmla="*/ 1138479 h 2658545"/>
              <a:gd name="connsiteX2-11887" fmla="*/ 7145860 w 8493959"/>
              <a:gd name="connsiteY2-11888" fmla="*/ 1713773 h 2658545"/>
              <a:gd name="connsiteX3-11889" fmla="*/ 7305314 w 8493959"/>
              <a:gd name="connsiteY3-11890" fmla="*/ 2037959 h 2658545"/>
              <a:gd name="connsiteX4-11891" fmla="*/ 8432561 w 8493959"/>
              <a:gd name="connsiteY4-11892" fmla="*/ 1804301 h 2658545"/>
              <a:gd name="connsiteX5-11893" fmla="*/ 8493959 w 8493959"/>
              <a:gd name="connsiteY5-11894" fmla="*/ 1867912 h 2658545"/>
              <a:gd name="connsiteX6-11895" fmla="*/ 7311916 w 8493959"/>
              <a:gd name="connsiteY6-11896" fmla="*/ 2120053 h 2658545"/>
              <a:gd name="connsiteX7-11897" fmla="*/ 7084417 w 8493959"/>
              <a:gd name="connsiteY7-11898" fmla="*/ 1753308 h 2658545"/>
              <a:gd name="connsiteX8-11899" fmla="*/ 6708739 w 8493959"/>
              <a:gd name="connsiteY8-11900" fmla="*/ 1198968 h 2658545"/>
              <a:gd name="connsiteX9-11901" fmla="*/ 6697657 w 8493959"/>
              <a:gd name="connsiteY9-11902" fmla="*/ 1198968 h 2658545"/>
              <a:gd name="connsiteX10-11903" fmla="*/ 5808796 w 8493959"/>
              <a:gd name="connsiteY10-11904" fmla="*/ 1779382 h 2658545"/>
              <a:gd name="connsiteX11-11905" fmla="*/ 5680431 w 8493959"/>
              <a:gd name="connsiteY11-11906" fmla="*/ 1910979 h 2658545"/>
              <a:gd name="connsiteX12-11907" fmla="*/ 5510509 w 8493959"/>
              <a:gd name="connsiteY12-11908" fmla="*/ 2090136 h 2658545"/>
              <a:gd name="connsiteX13-11909" fmla="*/ 5121257 w 8493959"/>
              <a:gd name="connsiteY13-11910" fmla="*/ 2480773 h 2658545"/>
              <a:gd name="connsiteX14-11911" fmla="*/ 4763866 w 8493959"/>
              <a:gd name="connsiteY14-11912" fmla="*/ 2658545 h 2658545"/>
              <a:gd name="connsiteX15-11913" fmla="*/ 4720924 w 8493959"/>
              <a:gd name="connsiteY15-11914" fmla="*/ 2654389 h 2658545"/>
              <a:gd name="connsiteX16-11915" fmla="*/ 4489128 w 8493959"/>
              <a:gd name="connsiteY16-11916" fmla="*/ 2310851 h 2658545"/>
              <a:gd name="connsiteX17-11917" fmla="*/ 4263335 w 8493959"/>
              <a:gd name="connsiteY17-11918" fmla="*/ 1901282 h 2658545"/>
              <a:gd name="connsiteX18-11919" fmla="*/ 3440333 w 8493959"/>
              <a:gd name="connsiteY18-11920" fmla="*/ 1934150 h 2658545"/>
              <a:gd name="connsiteX19-11921" fmla="*/ 2166939 w 8493959"/>
              <a:gd name="connsiteY19-11922" fmla="*/ 2242495 h 2658545"/>
              <a:gd name="connsiteX20-11923" fmla="*/ 116247 w 8493959"/>
              <a:gd name="connsiteY20-11924" fmla="*/ 1894960 h 2658545"/>
              <a:gd name="connsiteX21-11925" fmla="*/ 9979 w 8493959"/>
              <a:gd name="connsiteY21-11926" fmla="*/ 1420058 h 2658545"/>
              <a:gd name="connsiteX22-11927" fmla="*/ 1437237 w 8493959"/>
              <a:gd name="connsiteY22-11928" fmla="*/ 0 h 2658545"/>
              <a:gd name="connsiteX23-11929" fmla="*/ 1438607 w 8493959"/>
              <a:gd name="connsiteY23-11930" fmla="*/ 115654 h 2658545"/>
              <a:gd name="connsiteX24-11931" fmla="*/ 140716 w 8493959"/>
              <a:gd name="connsiteY24-11932" fmla="*/ 1785672 h 2658545"/>
              <a:gd name="connsiteX25-11933" fmla="*/ 1724326 w 8493959"/>
              <a:gd name="connsiteY25-11934" fmla="*/ 2212995 h 2658545"/>
              <a:gd name="connsiteX26-11935" fmla="*/ 4018796 w 8493959"/>
              <a:gd name="connsiteY26-11936" fmla="*/ 1759804 h 2658545"/>
              <a:gd name="connsiteX27-11937" fmla="*/ 4735350 w 8493959"/>
              <a:gd name="connsiteY27-11938" fmla="*/ 2564861 h 2658545"/>
              <a:gd name="connsiteX28-11939" fmla="*/ 5803572 w 8493959"/>
              <a:gd name="connsiteY28-11940" fmla="*/ 1668359 h 2658545"/>
              <a:gd name="connsiteX29-11941" fmla="*/ 6697195 w 8493959"/>
              <a:gd name="connsiteY29-11942" fmla="*/ 1138479 h 2658545"/>
              <a:gd name="connsiteX0-11943" fmla="*/ 6697195 w 8493959"/>
              <a:gd name="connsiteY0-11944" fmla="*/ 1138479 h 2658545"/>
              <a:gd name="connsiteX1-11945" fmla="*/ 6709662 w 8493959"/>
              <a:gd name="connsiteY1-11946" fmla="*/ 1138479 h 2658545"/>
              <a:gd name="connsiteX2-11947" fmla="*/ 7145860 w 8493959"/>
              <a:gd name="connsiteY2-11948" fmla="*/ 1713773 h 2658545"/>
              <a:gd name="connsiteX3-11949" fmla="*/ 7305314 w 8493959"/>
              <a:gd name="connsiteY3-11950" fmla="*/ 2037959 h 2658545"/>
              <a:gd name="connsiteX4-11951" fmla="*/ 8432561 w 8493959"/>
              <a:gd name="connsiteY4-11952" fmla="*/ 1804301 h 2658545"/>
              <a:gd name="connsiteX5-11953" fmla="*/ 8493959 w 8493959"/>
              <a:gd name="connsiteY5-11954" fmla="*/ 1867912 h 2658545"/>
              <a:gd name="connsiteX6-11955" fmla="*/ 7311916 w 8493959"/>
              <a:gd name="connsiteY6-11956" fmla="*/ 2120053 h 2658545"/>
              <a:gd name="connsiteX7-11957" fmla="*/ 7084417 w 8493959"/>
              <a:gd name="connsiteY7-11958" fmla="*/ 1753308 h 2658545"/>
              <a:gd name="connsiteX8-11959" fmla="*/ 6708739 w 8493959"/>
              <a:gd name="connsiteY8-11960" fmla="*/ 1198968 h 2658545"/>
              <a:gd name="connsiteX9-11961" fmla="*/ 5808796 w 8493959"/>
              <a:gd name="connsiteY9-11962" fmla="*/ 1779382 h 2658545"/>
              <a:gd name="connsiteX10-11963" fmla="*/ 5680431 w 8493959"/>
              <a:gd name="connsiteY10-11964" fmla="*/ 1910979 h 2658545"/>
              <a:gd name="connsiteX11-11965" fmla="*/ 5510509 w 8493959"/>
              <a:gd name="connsiteY11-11966" fmla="*/ 2090136 h 2658545"/>
              <a:gd name="connsiteX12-11967" fmla="*/ 5121257 w 8493959"/>
              <a:gd name="connsiteY12-11968" fmla="*/ 2480773 h 2658545"/>
              <a:gd name="connsiteX13-11969" fmla="*/ 4763866 w 8493959"/>
              <a:gd name="connsiteY13-11970" fmla="*/ 2658545 h 2658545"/>
              <a:gd name="connsiteX14-11971" fmla="*/ 4720924 w 8493959"/>
              <a:gd name="connsiteY14-11972" fmla="*/ 2654389 h 2658545"/>
              <a:gd name="connsiteX15-11973" fmla="*/ 4489128 w 8493959"/>
              <a:gd name="connsiteY15-11974" fmla="*/ 2310851 h 2658545"/>
              <a:gd name="connsiteX16-11975" fmla="*/ 4263335 w 8493959"/>
              <a:gd name="connsiteY16-11976" fmla="*/ 1901282 h 2658545"/>
              <a:gd name="connsiteX17-11977" fmla="*/ 3440333 w 8493959"/>
              <a:gd name="connsiteY17-11978" fmla="*/ 1934150 h 2658545"/>
              <a:gd name="connsiteX18-11979" fmla="*/ 2166939 w 8493959"/>
              <a:gd name="connsiteY18-11980" fmla="*/ 2242495 h 2658545"/>
              <a:gd name="connsiteX19-11981" fmla="*/ 116247 w 8493959"/>
              <a:gd name="connsiteY19-11982" fmla="*/ 1894960 h 2658545"/>
              <a:gd name="connsiteX20-11983" fmla="*/ 9979 w 8493959"/>
              <a:gd name="connsiteY20-11984" fmla="*/ 1420058 h 2658545"/>
              <a:gd name="connsiteX21-11985" fmla="*/ 1437237 w 8493959"/>
              <a:gd name="connsiteY21-11986" fmla="*/ 0 h 2658545"/>
              <a:gd name="connsiteX22-11987" fmla="*/ 1438607 w 8493959"/>
              <a:gd name="connsiteY22-11988" fmla="*/ 115654 h 2658545"/>
              <a:gd name="connsiteX23-11989" fmla="*/ 140716 w 8493959"/>
              <a:gd name="connsiteY23-11990" fmla="*/ 1785672 h 2658545"/>
              <a:gd name="connsiteX24-11991" fmla="*/ 1724326 w 8493959"/>
              <a:gd name="connsiteY24-11992" fmla="*/ 2212995 h 2658545"/>
              <a:gd name="connsiteX25-11993" fmla="*/ 4018796 w 8493959"/>
              <a:gd name="connsiteY25-11994" fmla="*/ 1759804 h 2658545"/>
              <a:gd name="connsiteX26-11995" fmla="*/ 4735350 w 8493959"/>
              <a:gd name="connsiteY26-11996" fmla="*/ 2564861 h 2658545"/>
              <a:gd name="connsiteX27-11997" fmla="*/ 5803572 w 8493959"/>
              <a:gd name="connsiteY27-11998" fmla="*/ 1668359 h 2658545"/>
              <a:gd name="connsiteX28-11999" fmla="*/ 6697195 w 8493959"/>
              <a:gd name="connsiteY28-12000" fmla="*/ 1138479 h 2658545"/>
              <a:gd name="connsiteX0-12001" fmla="*/ 6697195 w 8493959"/>
              <a:gd name="connsiteY0-12002" fmla="*/ 1138479 h 2658545"/>
              <a:gd name="connsiteX1-12003" fmla="*/ 6709662 w 8493959"/>
              <a:gd name="connsiteY1-12004" fmla="*/ 1138479 h 2658545"/>
              <a:gd name="connsiteX2-12005" fmla="*/ 7145860 w 8493959"/>
              <a:gd name="connsiteY2-12006" fmla="*/ 1713773 h 2658545"/>
              <a:gd name="connsiteX3-12007" fmla="*/ 7305314 w 8493959"/>
              <a:gd name="connsiteY3-12008" fmla="*/ 2037959 h 2658545"/>
              <a:gd name="connsiteX4-12009" fmla="*/ 8432561 w 8493959"/>
              <a:gd name="connsiteY4-12010" fmla="*/ 1804301 h 2658545"/>
              <a:gd name="connsiteX5-12011" fmla="*/ 8493959 w 8493959"/>
              <a:gd name="connsiteY5-12012" fmla="*/ 1867912 h 2658545"/>
              <a:gd name="connsiteX6-12013" fmla="*/ 7311916 w 8493959"/>
              <a:gd name="connsiteY6-12014" fmla="*/ 2120053 h 2658545"/>
              <a:gd name="connsiteX7-12015" fmla="*/ 7084417 w 8493959"/>
              <a:gd name="connsiteY7-12016" fmla="*/ 1753308 h 2658545"/>
              <a:gd name="connsiteX8-12017" fmla="*/ 6680805 w 8493959"/>
              <a:gd name="connsiteY8-12018" fmla="*/ 1221501 h 2658545"/>
              <a:gd name="connsiteX9-12019" fmla="*/ 5808796 w 8493959"/>
              <a:gd name="connsiteY9-12020" fmla="*/ 1779382 h 2658545"/>
              <a:gd name="connsiteX10-12021" fmla="*/ 5680431 w 8493959"/>
              <a:gd name="connsiteY10-12022" fmla="*/ 1910979 h 2658545"/>
              <a:gd name="connsiteX11-12023" fmla="*/ 5510509 w 8493959"/>
              <a:gd name="connsiteY11-12024" fmla="*/ 2090136 h 2658545"/>
              <a:gd name="connsiteX12-12025" fmla="*/ 5121257 w 8493959"/>
              <a:gd name="connsiteY12-12026" fmla="*/ 2480773 h 2658545"/>
              <a:gd name="connsiteX13-12027" fmla="*/ 4763866 w 8493959"/>
              <a:gd name="connsiteY13-12028" fmla="*/ 2658545 h 2658545"/>
              <a:gd name="connsiteX14-12029" fmla="*/ 4720924 w 8493959"/>
              <a:gd name="connsiteY14-12030" fmla="*/ 2654389 h 2658545"/>
              <a:gd name="connsiteX15-12031" fmla="*/ 4489128 w 8493959"/>
              <a:gd name="connsiteY15-12032" fmla="*/ 2310851 h 2658545"/>
              <a:gd name="connsiteX16-12033" fmla="*/ 4263335 w 8493959"/>
              <a:gd name="connsiteY16-12034" fmla="*/ 1901282 h 2658545"/>
              <a:gd name="connsiteX17-12035" fmla="*/ 3440333 w 8493959"/>
              <a:gd name="connsiteY17-12036" fmla="*/ 1934150 h 2658545"/>
              <a:gd name="connsiteX18-12037" fmla="*/ 2166939 w 8493959"/>
              <a:gd name="connsiteY18-12038" fmla="*/ 2242495 h 2658545"/>
              <a:gd name="connsiteX19-12039" fmla="*/ 116247 w 8493959"/>
              <a:gd name="connsiteY19-12040" fmla="*/ 1894960 h 2658545"/>
              <a:gd name="connsiteX20-12041" fmla="*/ 9979 w 8493959"/>
              <a:gd name="connsiteY20-12042" fmla="*/ 1420058 h 2658545"/>
              <a:gd name="connsiteX21-12043" fmla="*/ 1437237 w 8493959"/>
              <a:gd name="connsiteY21-12044" fmla="*/ 0 h 2658545"/>
              <a:gd name="connsiteX22-12045" fmla="*/ 1438607 w 8493959"/>
              <a:gd name="connsiteY22-12046" fmla="*/ 115654 h 2658545"/>
              <a:gd name="connsiteX23-12047" fmla="*/ 140716 w 8493959"/>
              <a:gd name="connsiteY23-12048" fmla="*/ 1785672 h 2658545"/>
              <a:gd name="connsiteX24-12049" fmla="*/ 1724326 w 8493959"/>
              <a:gd name="connsiteY24-12050" fmla="*/ 2212995 h 2658545"/>
              <a:gd name="connsiteX25-12051" fmla="*/ 4018796 w 8493959"/>
              <a:gd name="connsiteY25-12052" fmla="*/ 1759804 h 2658545"/>
              <a:gd name="connsiteX26-12053" fmla="*/ 4735350 w 8493959"/>
              <a:gd name="connsiteY26-12054" fmla="*/ 2564861 h 2658545"/>
              <a:gd name="connsiteX27-12055" fmla="*/ 5803572 w 8493959"/>
              <a:gd name="connsiteY27-12056" fmla="*/ 1668359 h 2658545"/>
              <a:gd name="connsiteX28-12057" fmla="*/ 6697195 w 8493959"/>
              <a:gd name="connsiteY28-12058" fmla="*/ 1138479 h 2658545"/>
              <a:gd name="connsiteX0-12059" fmla="*/ 6697195 w 8493959"/>
              <a:gd name="connsiteY0-12060" fmla="*/ 1138479 h 2658545"/>
              <a:gd name="connsiteX1-12061" fmla="*/ 6709662 w 8493959"/>
              <a:gd name="connsiteY1-12062" fmla="*/ 1138479 h 2658545"/>
              <a:gd name="connsiteX2-12063" fmla="*/ 7145860 w 8493959"/>
              <a:gd name="connsiteY2-12064" fmla="*/ 1713773 h 2658545"/>
              <a:gd name="connsiteX3-12065" fmla="*/ 7305314 w 8493959"/>
              <a:gd name="connsiteY3-12066" fmla="*/ 2037959 h 2658545"/>
              <a:gd name="connsiteX4-12067" fmla="*/ 8432561 w 8493959"/>
              <a:gd name="connsiteY4-12068" fmla="*/ 1804301 h 2658545"/>
              <a:gd name="connsiteX5-12069" fmla="*/ 8493959 w 8493959"/>
              <a:gd name="connsiteY5-12070" fmla="*/ 1867912 h 2658545"/>
              <a:gd name="connsiteX6-12071" fmla="*/ 7311916 w 8493959"/>
              <a:gd name="connsiteY6-12072" fmla="*/ 2120053 h 2658545"/>
              <a:gd name="connsiteX7-12073" fmla="*/ 7084417 w 8493959"/>
              <a:gd name="connsiteY7-12074" fmla="*/ 1753308 h 2658545"/>
              <a:gd name="connsiteX8-12075" fmla="*/ 6680805 w 8493959"/>
              <a:gd name="connsiteY8-12076" fmla="*/ 1221501 h 2658545"/>
              <a:gd name="connsiteX9-12077" fmla="*/ 5808796 w 8493959"/>
              <a:gd name="connsiteY9-12078" fmla="*/ 1779382 h 2658545"/>
              <a:gd name="connsiteX10-12079" fmla="*/ 5680431 w 8493959"/>
              <a:gd name="connsiteY10-12080" fmla="*/ 1910979 h 2658545"/>
              <a:gd name="connsiteX11-12081" fmla="*/ 5510509 w 8493959"/>
              <a:gd name="connsiteY11-12082" fmla="*/ 2090136 h 2658545"/>
              <a:gd name="connsiteX12-12083" fmla="*/ 5121257 w 8493959"/>
              <a:gd name="connsiteY12-12084" fmla="*/ 2480773 h 2658545"/>
              <a:gd name="connsiteX13-12085" fmla="*/ 4763866 w 8493959"/>
              <a:gd name="connsiteY13-12086" fmla="*/ 2658545 h 2658545"/>
              <a:gd name="connsiteX14-12087" fmla="*/ 4720924 w 8493959"/>
              <a:gd name="connsiteY14-12088" fmla="*/ 2654389 h 2658545"/>
              <a:gd name="connsiteX15-12089" fmla="*/ 4489128 w 8493959"/>
              <a:gd name="connsiteY15-12090" fmla="*/ 2310851 h 2658545"/>
              <a:gd name="connsiteX16-12091" fmla="*/ 4263335 w 8493959"/>
              <a:gd name="connsiteY16-12092" fmla="*/ 1901282 h 2658545"/>
              <a:gd name="connsiteX17-12093" fmla="*/ 3440333 w 8493959"/>
              <a:gd name="connsiteY17-12094" fmla="*/ 1934150 h 2658545"/>
              <a:gd name="connsiteX18-12095" fmla="*/ 2166939 w 8493959"/>
              <a:gd name="connsiteY18-12096" fmla="*/ 2242495 h 2658545"/>
              <a:gd name="connsiteX19-12097" fmla="*/ 116247 w 8493959"/>
              <a:gd name="connsiteY19-12098" fmla="*/ 1894960 h 2658545"/>
              <a:gd name="connsiteX20-12099" fmla="*/ 9979 w 8493959"/>
              <a:gd name="connsiteY20-12100" fmla="*/ 1420058 h 2658545"/>
              <a:gd name="connsiteX21-12101" fmla="*/ 1437237 w 8493959"/>
              <a:gd name="connsiteY21-12102" fmla="*/ 0 h 2658545"/>
              <a:gd name="connsiteX22-12103" fmla="*/ 1438607 w 8493959"/>
              <a:gd name="connsiteY22-12104" fmla="*/ 115654 h 2658545"/>
              <a:gd name="connsiteX23-12105" fmla="*/ 140716 w 8493959"/>
              <a:gd name="connsiteY23-12106" fmla="*/ 1785672 h 2658545"/>
              <a:gd name="connsiteX24-12107" fmla="*/ 1724326 w 8493959"/>
              <a:gd name="connsiteY24-12108" fmla="*/ 2212995 h 2658545"/>
              <a:gd name="connsiteX25-12109" fmla="*/ 4018796 w 8493959"/>
              <a:gd name="connsiteY25-12110" fmla="*/ 1759804 h 2658545"/>
              <a:gd name="connsiteX26-12111" fmla="*/ 4735350 w 8493959"/>
              <a:gd name="connsiteY26-12112" fmla="*/ 2564861 h 2658545"/>
              <a:gd name="connsiteX27-12113" fmla="*/ 5803572 w 8493959"/>
              <a:gd name="connsiteY27-12114" fmla="*/ 1668359 h 2658545"/>
              <a:gd name="connsiteX28-12115" fmla="*/ 6697195 w 8493959"/>
              <a:gd name="connsiteY28-12116" fmla="*/ 1138479 h 2658545"/>
              <a:gd name="connsiteX0-12117" fmla="*/ 6697195 w 8493959"/>
              <a:gd name="connsiteY0-12118" fmla="*/ 1138479 h 2658545"/>
              <a:gd name="connsiteX1-12119" fmla="*/ 6709662 w 8493959"/>
              <a:gd name="connsiteY1-12120" fmla="*/ 1138479 h 2658545"/>
              <a:gd name="connsiteX2-12121" fmla="*/ 7145860 w 8493959"/>
              <a:gd name="connsiteY2-12122" fmla="*/ 1713773 h 2658545"/>
              <a:gd name="connsiteX3-12123" fmla="*/ 7305314 w 8493959"/>
              <a:gd name="connsiteY3-12124" fmla="*/ 2037959 h 2658545"/>
              <a:gd name="connsiteX4-12125" fmla="*/ 8432561 w 8493959"/>
              <a:gd name="connsiteY4-12126" fmla="*/ 1804301 h 2658545"/>
              <a:gd name="connsiteX5-12127" fmla="*/ 8493959 w 8493959"/>
              <a:gd name="connsiteY5-12128" fmla="*/ 1867912 h 2658545"/>
              <a:gd name="connsiteX6-12129" fmla="*/ 7311916 w 8493959"/>
              <a:gd name="connsiteY6-12130" fmla="*/ 2120053 h 2658545"/>
              <a:gd name="connsiteX7-12131" fmla="*/ 7084417 w 8493959"/>
              <a:gd name="connsiteY7-12132" fmla="*/ 1753308 h 2658545"/>
              <a:gd name="connsiteX8-12133" fmla="*/ 6680805 w 8493959"/>
              <a:gd name="connsiteY8-12134" fmla="*/ 1221501 h 2658545"/>
              <a:gd name="connsiteX9-12135" fmla="*/ 5808796 w 8493959"/>
              <a:gd name="connsiteY9-12136" fmla="*/ 1779382 h 2658545"/>
              <a:gd name="connsiteX10-12137" fmla="*/ 5510509 w 8493959"/>
              <a:gd name="connsiteY10-12138" fmla="*/ 2090136 h 2658545"/>
              <a:gd name="connsiteX11-12139" fmla="*/ 5121257 w 8493959"/>
              <a:gd name="connsiteY11-12140" fmla="*/ 2480773 h 2658545"/>
              <a:gd name="connsiteX12-12141" fmla="*/ 4763866 w 8493959"/>
              <a:gd name="connsiteY12-12142" fmla="*/ 2658545 h 2658545"/>
              <a:gd name="connsiteX13-12143" fmla="*/ 4720924 w 8493959"/>
              <a:gd name="connsiteY13-12144" fmla="*/ 2654389 h 2658545"/>
              <a:gd name="connsiteX14-12145" fmla="*/ 4489128 w 8493959"/>
              <a:gd name="connsiteY14-12146" fmla="*/ 2310851 h 2658545"/>
              <a:gd name="connsiteX15-12147" fmla="*/ 4263335 w 8493959"/>
              <a:gd name="connsiteY15-12148" fmla="*/ 1901282 h 2658545"/>
              <a:gd name="connsiteX16-12149" fmla="*/ 3440333 w 8493959"/>
              <a:gd name="connsiteY16-12150" fmla="*/ 1934150 h 2658545"/>
              <a:gd name="connsiteX17-12151" fmla="*/ 2166939 w 8493959"/>
              <a:gd name="connsiteY17-12152" fmla="*/ 2242495 h 2658545"/>
              <a:gd name="connsiteX18-12153" fmla="*/ 116247 w 8493959"/>
              <a:gd name="connsiteY18-12154" fmla="*/ 1894960 h 2658545"/>
              <a:gd name="connsiteX19-12155" fmla="*/ 9979 w 8493959"/>
              <a:gd name="connsiteY19-12156" fmla="*/ 1420058 h 2658545"/>
              <a:gd name="connsiteX20-12157" fmla="*/ 1437237 w 8493959"/>
              <a:gd name="connsiteY20-12158" fmla="*/ 0 h 2658545"/>
              <a:gd name="connsiteX21-12159" fmla="*/ 1438607 w 8493959"/>
              <a:gd name="connsiteY21-12160" fmla="*/ 115654 h 2658545"/>
              <a:gd name="connsiteX22-12161" fmla="*/ 140716 w 8493959"/>
              <a:gd name="connsiteY22-12162" fmla="*/ 1785672 h 2658545"/>
              <a:gd name="connsiteX23-12163" fmla="*/ 1724326 w 8493959"/>
              <a:gd name="connsiteY23-12164" fmla="*/ 2212995 h 2658545"/>
              <a:gd name="connsiteX24-12165" fmla="*/ 4018796 w 8493959"/>
              <a:gd name="connsiteY24-12166" fmla="*/ 1759804 h 2658545"/>
              <a:gd name="connsiteX25-12167" fmla="*/ 4735350 w 8493959"/>
              <a:gd name="connsiteY25-12168" fmla="*/ 2564861 h 2658545"/>
              <a:gd name="connsiteX26-12169" fmla="*/ 5803572 w 8493959"/>
              <a:gd name="connsiteY26-12170" fmla="*/ 1668359 h 2658545"/>
              <a:gd name="connsiteX27-12171" fmla="*/ 6697195 w 8493959"/>
              <a:gd name="connsiteY27-12172" fmla="*/ 1138479 h 2658545"/>
              <a:gd name="connsiteX0-12173" fmla="*/ 6697195 w 8493959"/>
              <a:gd name="connsiteY0-12174" fmla="*/ 1138479 h 2658545"/>
              <a:gd name="connsiteX1-12175" fmla="*/ 6709662 w 8493959"/>
              <a:gd name="connsiteY1-12176" fmla="*/ 1138479 h 2658545"/>
              <a:gd name="connsiteX2-12177" fmla="*/ 7145860 w 8493959"/>
              <a:gd name="connsiteY2-12178" fmla="*/ 1713773 h 2658545"/>
              <a:gd name="connsiteX3-12179" fmla="*/ 7305314 w 8493959"/>
              <a:gd name="connsiteY3-12180" fmla="*/ 2037959 h 2658545"/>
              <a:gd name="connsiteX4-12181" fmla="*/ 8432561 w 8493959"/>
              <a:gd name="connsiteY4-12182" fmla="*/ 1804301 h 2658545"/>
              <a:gd name="connsiteX5-12183" fmla="*/ 8493959 w 8493959"/>
              <a:gd name="connsiteY5-12184" fmla="*/ 1867912 h 2658545"/>
              <a:gd name="connsiteX6-12185" fmla="*/ 7311916 w 8493959"/>
              <a:gd name="connsiteY6-12186" fmla="*/ 2120053 h 2658545"/>
              <a:gd name="connsiteX7-12187" fmla="*/ 7084417 w 8493959"/>
              <a:gd name="connsiteY7-12188" fmla="*/ 1753308 h 2658545"/>
              <a:gd name="connsiteX8-12189" fmla="*/ 6680805 w 8493959"/>
              <a:gd name="connsiteY8-12190" fmla="*/ 1221501 h 2658545"/>
              <a:gd name="connsiteX9-12191" fmla="*/ 5808796 w 8493959"/>
              <a:gd name="connsiteY9-12192" fmla="*/ 1779382 h 2658545"/>
              <a:gd name="connsiteX10-12193" fmla="*/ 5121257 w 8493959"/>
              <a:gd name="connsiteY10-12194" fmla="*/ 2480773 h 2658545"/>
              <a:gd name="connsiteX11-12195" fmla="*/ 4763866 w 8493959"/>
              <a:gd name="connsiteY11-12196" fmla="*/ 2658545 h 2658545"/>
              <a:gd name="connsiteX12-12197" fmla="*/ 4720924 w 8493959"/>
              <a:gd name="connsiteY12-12198" fmla="*/ 2654389 h 2658545"/>
              <a:gd name="connsiteX13-12199" fmla="*/ 4489128 w 8493959"/>
              <a:gd name="connsiteY13-12200" fmla="*/ 2310851 h 2658545"/>
              <a:gd name="connsiteX14-12201" fmla="*/ 4263335 w 8493959"/>
              <a:gd name="connsiteY14-12202" fmla="*/ 1901282 h 2658545"/>
              <a:gd name="connsiteX15-12203" fmla="*/ 3440333 w 8493959"/>
              <a:gd name="connsiteY15-12204" fmla="*/ 1934150 h 2658545"/>
              <a:gd name="connsiteX16-12205" fmla="*/ 2166939 w 8493959"/>
              <a:gd name="connsiteY16-12206" fmla="*/ 2242495 h 2658545"/>
              <a:gd name="connsiteX17-12207" fmla="*/ 116247 w 8493959"/>
              <a:gd name="connsiteY17-12208" fmla="*/ 1894960 h 2658545"/>
              <a:gd name="connsiteX18-12209" fmla="*/ 9979 w 8493959"/>
              <a:gd name="connsiteY18-12210" fmla="*/ 1420058 h 2658545"/>
              <a:gd name="connsiteX19-12211" fmla="*/ 1437237 w 8493959"/>
              <a:gd name="connsiteY19-12212" fmla="*/ 0 h 2658545"/>
              <a:gd name="connsiteX20-12213" fmla="*/ 1438607 w 8493959"/>
              <a:gd name="connsiteY20-12214" fmla="*/ 115654 h 2658545"/>
              <a:gd name="connsiteX21-12215" fmla="*/ 140716 w 8493959"/>
              <a:gd name="connsiteY21-12216" fmla="*/ 1785672 h 2658545"/>
              <a:gd name="connsiteX22-12217" fmla="*/ 1724326 w 8493959"/>
              <a:gd name="connsiteY22-12218" fmla="*/ 2212995 h 2658545"/>
              <a:gd name="connsiteX23-12219" fmla="*/ 4018796 w 8493959"/>
              <a:gd name="connsiteY23-12220" fmla="*/ 1759804 h 2658545"/>
              <a:gd name="connsiteX24-12221" fmla="*/ 4735350 w 8493959"/>
              <a:gd name="connsiteY24-12222" fmla="*/ 2564861 h 2658545"/>
              <a:gd name="connsiteX25-12223" fmla="*/ 5803572 w 8493959"/>
              <a:gd name="connsiteY25-12224" fmla="*/ 1668359 h 2658545"/>
              <a:gd name="connsiteX26-12225" fmla="*/ 6697195 w 8493959"/>
              <a:gd name="connsiteY26-12226" fmla="*/ 1138479 h 2658545"/>
              <a:gd name="connsiteX0-12227" fmla="*/ 6697195 w 8493959"/>
              <a:gd name="connsiteY0-12228" fmla="*/ 1138479 h 2658545"/>
              <a:gd name="connsiteX1-12229" fmla="*/ 6709662 w 8493959"/>
              <a:gd name="connsiteY1-12230" fmla="*/ 1138479 h 2658545"/>
              <a:gd name="connsiteX2-12231" fmla="*/ 7145860 w 8493959"/>
              <a:gd name="connsiteY2-12232" fmla="*/ 1713773 h 2658545"/>
              <a:gd name="connsiteX3-12233" fmla="*/ 7305314 w 8493959"/>
              <a:gd name="connsiteY3-12234" fmla="*/ 2037959 h 2658545"/>
              <a:gd name="connsiteX4-12235" fmla="*/ 8432561 w 8493959"/>
              <a:gd name="connsiteY4-12236" fmla="*/ 1804301 h 2658545"/>
              <a:gd name="connsiteX5-12237" fmla="*/ 8493959 w 8493959"/>
              <a:gd name="connsiteY5-12238" fmla="*/ 1867912 h 2658545"/>
              <a:gd name="connsiteX6-12239" fmla="*/ 7311916 w 8493959"/>
              <a:gd name="connsiteY6-12240" fmla="*/ 2120053 h 2658545"/>
              <a:gd name="connsiteX7-12241" fmla="*/ 7084417 w 8493959"/>
              <a:gd name="connsiteY7-12242" fmla="*/ 1753308 h 2658545"/>
              <a:gd name="connsiteX8-12243" fmla="*/ 6680805 w 8493959"/>
              <a:gd name="connsiteY8-12244" fmla="*/ 1221501 h 2658545"/>
              <a:gd name="connsiteX9-12245" fmla="*/ 5808796 w 8493959"/>
              <a:gd name="connsiteY9-12246" fmla="*/ 1779382 h 2658545"/>
              <a:gd name="connsiteX10-12247" fmla="*/ 5121257 w 8493959"/>
              <a:gd name="connsiteY10-12248" fmla="*/ 2480773 h 2658545"/>
              <a:gd name="connsiteX11-12249" fmla="*/ 4763866 w 8493959"/>
              <a:gd name="connsiteY11-12250" fmla="*/ 2658545 h 2658545"/>
              <a:gd name="connsiteX12-12251" fmla="*/ 4720924 w 8493959"/>
              <a:gd name="connsiteY12-12252" fmla="*/ 2654389 h 2658545"/>
              <a:gd name="connsiteX13-12253" fmla="*/ 4489128 w 8493959"/>
              <a:gd name="connsiteY13-12254" fmla="*/ 2310851 h 2658545"/>
              <a:gd name="connsiteX14-12255" fmla="*/ 4263335 w 8493959"/>
              <a:gd name="connsiteY14-12256" fmla="*/ 1901282 h 2658545"/>
              <a:gd name="connsiteX15-12257" fmla="*/ 3440333 w 8493959"/>
              <a:gd name="connsiteY15-12258" fmla="*/ 1934150 h 2658545"/>
              <a:gd name="connsiteX16-12259" fmla="*/ 2166939 w 8493959"/>
              <a:gd name="connsiteY16-12260" fmla="*/ 2242495 h 2658545"/>
              <a:gd name="connsiteX17-12261" fmla="*/ 116247 w 8493959"/>
              <a:gd name="connsiteY17-12262" fmla="*/ 1894960 h 2658545"/>
              <a:gd name="connsiteX18-12263" fmla="*/ 9979 w 8493959"/>
              <a:gd name="connsiteY18-12264" fmla="*/ 1420058 h 2658545"/>
              <a:gd name="connsiteX19-12265" fmla="*/ 1437237 w 8493959"/>
              <a:gd name="connsiteY19-12266" fmla="*/ 0 h 2658545"/>
              <a:gd name="connsiteX20-12267" fmla="*/ 1438607 w 8493959"/>
              <a:gd name="connsiteY20-12268" fmla="*/ 115654 h 2658545"/>
              <a:gd name="connsiteX21-12269" fmla="*/ 140716 w 8493959"/>
              <a:gd name="connsiteY21-12270" fmla="*/ 1785672 h 2658545"/>
              <a:gd name="connsiteX22-12271" fmla="*/ 1724326 w 8493959"/>
              <a:gd name="connsiteY22-12272" fmla="*/ 2212995 h 2658545"/>
              <a:gd name="connsiteX23-12273" fmla="*/ 4018796 w 8493959"/>
              <a:gd name="connsiteY23-12274" fmla="*/ 1759804 h 2658545"/>
              <a:gd name="connsiteX24-12275" fmla="*/ 4735350 w 8493959"/>
              <a:gd name="connsiteY24-12276" fmla="*/ 2564861 h 2658545"/>
              <a:gd name="connsiteX25-12277" fmla="*/ 5803572 w 8493959"/>
              <a:gd name="connsiteY25-12278" fmla="*/ 1668359 h 2658545"/>
              <a:gd name="connsiteX26-12279" fmla="*/ 6697195 w 8493959"/>
              <a:gd name="connsiteY26-12280" fmla="*/ 1138479 h 2658545"/>
              <a:gd name="connsiteX0-12281" fmla="*/ 5803572 w 8493959"/>
              <a:gd name="connsiteY0-12282" fmla="*/ 1668359 h 2658545"/>
              <a:gd name="connsiteX1-12283" fmla="*/ 6709662 w 8493959"/>
              <a:gd name="connsiteY1-12284" fmla="*/ 1138479 h 2658545"/>
              <a:gd name="connsiteX2-12285" fmla="*/ 7145860 w 8493959"/>
              <a:gd name="connsiteY2-12286" fmla="*/ 1713773 h 2658545"/>
              <a:gd name="connsiteX3-12287" fmla="*/ 7305314 w 8493959"/>
              <a:gd name="connsiteY3-12288" fmla="*/ 2037959 h 2658545"/>
              <a:gd name="connsiteX4-12289" fmla="*/ 8432561 w 8493959"/>
              <a:gd name="connsiteY4-12290" fmla="*/ 1804301 h 2658545"/>
              <a:gd name="connsiteX5-12291" fmla="*/ 8493959 w 8493959"/>
              <a:gd name="connsiteY5-12292" fmla="*/ 1867912 h 2658545"/>
              <a:gd name="connsiteX6-12293" fmla="*/ 7311916 w 8493959"/>
              <a:gd name="connsiteY6-12294" fmla="*/ 2120053 h 2658545"/>
              <a:gd name="connsiteX7-12295" fmla="*/ 7084417 w 8493959"/>
              <a:gd name="connsiteY7-12296" fmla="*/ 1753308 h 2658545"/>
              <a:gd name="connsiteX8-12297" fmla="*/ 6680805 w 8493959"/>
              <a:gd name="connsiteY8-12298" fmla="*/ 1221501 h 2658545"/>
              <a:gd name="connsiteX9-12299" fmla="*/ 5808796 w 8493959"/>
              <a:gd name="connsiteY9-12300" fmla="*/ 1779382 h 2658545"/>
              <a:gd name="connsiteX10-12301" fmla="*/ 5121257 w 8493959"/>
              <a:gd name="connsiteY10-12302" fmla="*/ 2480773 h 2658545"/>
              <a:gd name="connsiteX11-12303" fmla="*/ 4763866 w 8493959"/>
              <a:gd name="connsiteY11-12304" fmla="*/ 2658545 h 2658545"/>
              <a:gd name="connsiteX12-12305" fmla="*/ 4720924 w 8493959"/>
              <a:gd name="connsiteY12-12306" fmla="*/ 2654389 h 2658545"/>
              <a:gd name="connsiteX13-12307" fmla="*/ 4489128 w 8493959"/>
              <a:gd name="connsiteY13-12308" fmla="*/ 2310851 h 2658545"/>
              <a:gd name="connsiteX14-12309" fmla="*/ 4263335 w 8493959"/>
              <a:gd name="connsiteY14-12310" fmla="*/ 1901282 h 2658545"/>
              <a:gd name="connsiteX15-12311" fmla="*/ 3440333 w 8493959"/>
              <a:gd name="connsiteY15-12312" fmla="*/ 1934150 h 2658545"/>
              <a:gd name="connsiteX16-12313" fmla="*/ 2166939 w 8493959"/>
              <a:gd name="connsiteY16-12314" fmla="*/ 2242495 h 2658545"/>
              <a:gd name="connsiteX17-12315" fmla="*/ 116247 w 8493959"/>
              <a:gd name="connsiteY17-12316" fmla="*/ 1894960 h 2658545"/>
              <a:gd name="connsiteX18-12317" fmla="*/ 9979 w 8493959"/>
              <a:gd name="connsiteY18-12318" fmla="*/ 1420058 h 2658545"/>
              <a:gd name="connsiteX19-12319" fmla="*/ 1437237 w 8493959"/>
              <a:gd name="connsiteY19-12320" fmla="*/ 0 h 2658545"/>
              <a:gd name="connsiteX20-12321" fmla="*/ 1438607 w 8493959"/>
              <a:gd name="connsiteY20-12322" fmla="*/ 115654 h 2658545"/>
              <a:gd name="connsiteX21-12323" fmla="*/ 140716 w 8493959"/>
              <a:gd name="connsiteY21-12324" fmla="*/ 1785672 h 2658545"/>
              <a:gd name="connsiteX22-12325" fmla="*/ 1724326 w 8493959"/>
              <a:gd name="connsiteY22-12326" fmla="*/ 2212995 h 2658545"/>
              <a:gd name="connsiteX23-12327" fmla="*/ 4018796 w 8493959"/>
              <a:gd name="connsiteY23-12328" fmla="*/ 1759804 h 2658545"/>
              <a:gd name="connsiteX24-12329" fmla="*/ 4735350 w 8493959"/>
              <a:gd name="connsiteY24-12330" fmla="*/ 2564861 h 2658545"/>
              <a:gd name="connsiteX25-12331" fmla="*/ 5803572 w 8493959"/>
              <a:gd name="connsiteY25-12332" fmla="*/ 1668359 h 2658545"/>
              <a:gd name="connsiteX0-12333" fmla="*/ 5803572 w 8493959"/>
              <a:gd name="connsiteY0-12334" fmla="*/ 1668359 h 2658545"/>
              <a:gd name="connsiteX1-12335" fmla="*/ 6709662 w 8493959"/>
              <a:gd name="connsiteY1-12336" fmla="*/ 1138479 h 2658545"/>
              <a:gd name="connsiteX2-12337" fmla="*/ 7145860 w 8493959"/>
              <a:gd name="connsiteY2-12338" fmla="*/ 1713773 h 2658545"/>
              <a:gd name="connsiteX3-12339" fmla="*/ 7305314 w 8493959"/>
              <a:gd name="connsiteY3-12340" fmla="*/ 2037959 h 2658545"/>
              <a:gd name="connsiteX4-12341" fmla="*/ 8432561 w 8493959"/>
              <a:gd name="connsiteY4-12342" fmla="*/ 1804301 h 2658545"/>
              <a:gd name="connsiteX5-12343" fmla="*/ 8493959 w 8493959"/>
              <a:gd name="connsiteY5-12344" fmla="*/ 1867912 h 2658545"/>
              <a:gd name="connsiteX6-12345" fmla="*/ 7311916 w 8493959"/>
              <a:gd name="connsiteY6-12346" fmla="*/ 2120053 h 2658545"/>
              <a:gd name="connsiteX7-12347" fmla="*/ 7084417 w 8493959"/>
              <a:gd name="connsiteY7-12348" fmla="*/ 1753308 h 2658545"/>
              <a:gd name="connsiteX8-12349" fmla="*/ 6680805 w 8493959"/>
              <a:gd name="connsiteY8-12350" fmla="*/ 1221501 h 2658545"/>
              <a:gd name="connsiteX9-12351" fmla="*/ 5808796 w 8493959"/>
              <a:gd name="connsiteY9-12352" fmla="*/ 1779382 h 2658545"/>
              <a:gd name="connsiteX10-12353" fmla="*/ 5121257 w 8493959"/>
              <a:gd name="connsiteY10-12354" fmla="*/ 2480773 h 2658545"/>
              <a:gd name="connsiteX11-12355" fmla="*/ 4763866 w 8493959"/>
              <a:gd name="connsiteY11-12356" fmla="*/ 2658545 h 2658545"/>
              <a:gd name="connsiteX12-12357" fmla="*/ 4720924 w 8493959"/>
              <a:gd name="connsiteY12-12358" fmla="*/ 2654389 h 2658545"/>
              <a:gd name="connsiteX13-12359" fmla="*/ 4489128 w 8493959"/>
              <a:gd name="connsiteY13-12360" fmla="*/ 2310851 h 2658545"/>
              <a:gd name="connsiteX14-12361" fmla="*/ 4263335 w 8493959"/>
              <a:gd name="connsiteY14-12362" fmla="*/ 1901282 h 2658545"/>
              <a:gd name="connsiteX15-12363" fmla="*/ 3440333 w 8493959"/>
              <a:gd name="connsiteY15-12364" fmla="*/ 1934150 h 2658545"/>
              <a:gd name="connsiteX16-12365" fmla="*/ 2166939 w 8493959"/>
              <a:gd name="connsiteY16-12366" fmla="*/ 2242495 h 2658545"/>
              <a:gd name="connsiteX17-12367" fmla="*/ 116247 w 8493959"/>
              <a:gd name="connsiteY17-12368" fmla="*/ 1894960 h 2658545"/>
              <a:gd name="connsiteX18-12369" fmla="*/ 9979 w 8493959"/>
              <a:gd name="connsiteY18-12370" fmla="*/ 1420058 h 2658545"/>
              <a:gd name="connsiteX19-12371" fmla="*/ 1437237 w 8493959"/>
              <a:gd name="connsiteY19-12372" fmla="*/ 0 h 2658545"/>
              <a:gd name="connsiteX20-12373" fmla="*/ 1438607 w 8493959"/>
              <a:gd name="connsiteY20-12374" fmla="*/ 115654 h 2658545"/>
              <a:gd name="connsiteX21-12375" fmla="*/ 140716 w 8493959"/>
              <a:gd name="connsiteY21-12376" fmla="*/ 1785672 h 2658545"/>
              <a:gd name="connsiteX22-12377" fmla="*/ 1724326 w 8493959"/>
              <a:gd name="connsiteY22-12378" fmla="*/ 2212995 h 2658545"/>
              <a:gd name="connsiteX23-12379" fmla="*/ 4018796 w 8493959"/>
              <a:gd name="connsiteY23-12380" fmla="*/ 1759804 h 2658545"/>
              <a:gd name="connsiteX24-12381" fmla="*/ 4735350 w 8493959"/>
              <a:gd name="connsiteY24-12382" fmla="*/ 2564861 h 2658545"/>
              <a:gd name="connsiteX25-12383" fmla="*/ 5803572 w 8493959"/>
              <a:gd name="connsiteY25-12384" fmla="*/ 1668359 h 2658545"/>
              <a:gd name="connsiteX0-12385" fmla="*/ 5803572 w 8493959"/>
              <a:gd name="connsiteY0-12386" fmla="*/ 1668359 h 2658545"/>
              <a:gd name="connsiteX1-12387" fmla="*/ 6676142 w 8493959"/>
              <a:gd name="connsiteY1-12388" fmla="*/ 1138479 h 2658545"/>
              <a:gd name="connsiteX2-12389" fmla="*/ 7145860 w 8493959"/>
              <a:gd name="connsiteY2-12390" fmla="*/ 1713773 h 2658545"/>
              <a:gd name="connsiteX3-12391" fmla="*/ 7305314 w 8493959"/>
              <a:gd name="connsiteY3-12392" fmla="*/ 2037959 h 2658545"/>
              <a:gd name="connsiteX4-12393" fmla="*/ 8432561 w 8493959"/>
              <a:gd name="connsiteY4-12394" fmla="*/ 1804301 h 2658545"/>
              <a:gd name="connsiteX5-12395" fmla="*/ 8493959 w 8493959"/>
              <a:gd name="connsiteY5-12396" fmla="*/ 1867912 h 2658545"/>
              <a:gd name="connsiteX6-12397" fmla="*/ 7311916 w 8493959"/>
              <a:gd name="connsiteY6-12398" fmla="*/ 2120053 h 2658545"/>
              <a:gd name="connsiteX7-12399" fmla="*/ 7084417 w 8493959"/>
              <a:gd name="connsiteY7-12400" fmla="*/ 1753308 h 2658545"/>
              <a:gd name="connsiteX8-12401" fmla="*/ 6680805 w 8493959"/>
              <a:gd name="connsiteY8-12402" fmla="*/ 1221501 h 2658545"/>
              <a:gd name="connsiteX9-12403" fmla="*/ 5808796 w 8493959"/>
              <a:gd name="connsiteY9-12404" fmla="*/ 1779382 h 2658545"/>
              <a:gd name="connsiteX10-12405" fmla="*/ 5121257 w 8493959"/>
              <a:gd name="connsiteY10-12406" fmla="*/ 2480773 h 2658545"/>
              <a:gd name="connsiteX11-12407" fmla="*/ 4763866 w 8493959"/>
              <a:gd name="connsiteY11-12408" fmla="*/ 2658545 h 2658545"/>
              <a:gd name="connsiteX12-12409" fmla="*/ 4720924 w 8493959"/>
              <a:gd name="connsiteY12-12410" fmla="*/ 2654389 h 2658545"/>
              <a:gd name="connsiteX13-12411" fmla="*/ 4489128 w 8493959"/>
              <a:gd name="connsiteY13-12412" fmla="*/ 2310851 h 2658545"/>
              <a:gd name="connsiteX14-12413" fmla="*/ 4263335 w 8493959"/>
              <a:gd name="connsiteY14-12414" fmla="*/ 1901282 h 2658545"/>
              <a:gd name="connsiteX15-12415" fmla="*/ 3440333 w 8493959"/>
              <a:gd name="connsiteY15-12416" fmla="*/ 1934150 h 2658545"/>
              <a:gd name="connsiteX16-12417" fmla="*/ 2166939 w 8493959"/>
              <a:gd name="connsiteY16-12418" fmla="*/ 2242495 h 2658545"/>
              <a:gd name="connsiteX17-12419" fmla="*/ 116247 w 8493959"/>
              <a:gd name="connsiteY17-12420" fmla="*/ 1894960 h 2658545"/>
              <a:gd name="connsiteX18-12421" fmla="*/ 9979 w 8493959"/>
              <a:gd name="connsiteY18-12422" fmla="*/ 1420058 h 2658545"/>
              <a:gd name="connsiteX19-12423" fmla="*/ 1437237 w 8493959"/>
              <a:gd name="connsiteY19-12424" fmla="*/ 0 h 2658545"/>
              <a:gd name="connsiteX20-12425" fmla="*/ 1438607 w 8493959"/>
              <a:gd name="connsiteY20-12426" fmla="*/ 115654 h 2658545"/>
              <a:gd name="connsiteX21-12427" fmla="*/ 140716 w 8493959"/>
              <a:gd name="connsiteY21-12428" fmla="*/ 1785672 h 2658545"/>
              <a:gd name="connsiteX22-12429" fmla="*/ 1724326 w 8493959"/>
              <a:gd name="connsiteY22-12430" fmla="*/ 2212995 h 2658545"/>
              <a:gd name="connsiteX23-12431" fmla="*/ 4018796 w 8493959"/>
              <a:gd name="connsiteY23-12432" fmla="*/ 1759804 h 2658545"/>
              <a:gd name="connsiteX24-12433" fmla="*/ 4735350 w 8493959"/>
              <a:gd name="connsiteY24-12434" fmla="*/ 2564861 h 2658545"/>
              <a:gd name="connsiteX25-12435" fmla="*/ 5803572 w 8493959"/>
              <a:gd name="connsiteY25-12436" fmla="*/ 1668359 h 2658545"/>
              <a:gd name="connsiteX0-12437" fmla="*/ 5803572 w 8493959"/>
              <a:gd name="connsiteY0-12438" fmla="*/ 1668359 h 2658545"/>
              <a:gd name="connsiteX1-12439" fmla="*/ 6676142 w 8493959"/>
              <a:gd name="connsiteY1-12440" fmla="*/ 1138479 h 2658545"/>
              <a:gd name="connsiteX2-12441" fmla="*/ 7145860 w 8493959"/>
              <a:gd name="connsiteY2-12442" fmla="*/ 1713773 h 2658545"/>
              <a:gd name="connsiteX3-12443" fmla="*/ 7305314 w 8493959"/>
              <a:gd name="connsiteY3-12444" fmla="*/ 2037959 h 2658545"/>
              <a:gd name="connsiteX4-12445" fmla="*/ 8432561 w 8493959"/>
              <a:gd name="connsiteY4-12446" fmla="*/ 1804301 h 2658545"/>
              <a:gd name="connsiteX5-12447" fmla="*/ 8493959 w 8493959"/>
              <a:gd name="connsiteY5-12448" fmla="*/ 1867912 h 2658545"/>
              <a:gd name="connsiteX6-12449" fmla="*/ 7311916 w 8493959"/>
              <a:gd name="connsiteY6-12450" fmla="*/ 2120053 h 2658545"/>
              <a:gd name="connsiteX7-12451" fmla="*/ 7084417 w 8493959"/>
              <a:gd name="connsiteY7-12452" fmla="*/ 1753308 h 2658545"/>
              <a:gd name="connsiteX8-12453" fmla="*/ 6680805 w 8493959"/>
              <a:gd name="connsiteY8-12454" fmla="*/ 1221501 h 2658545"/>
              <a:gd name="connsiteX9-12455" fmla="*/ 5808796 w 8493959"/>
              <a:gd name="connsiteY9-12456" fmla="*/ 1779382 h 2658545"/>
              <a:gd name="connsiteX10-12457" fmla="*/ 5121257 w 8493959"/>
              <a:gd name="connsiteY10-12458" fmla="*/ 2480773 h 2658545"/>
              <a:gd name="connsiteX11-12459" fmla="*/ 4763866 w 8493959"/>
              <a:gd name="connsiteY11-12460" fmla="*/ 2658545 h 2658545"/>
              <a:gd name="connsiteX12-12461" fmla="*/ 4720924 w 8493959"/>
              <a:gd name="connsiteY12-12462" fmla="*/ 2654389 h 2658545"/>
              <a:gd name="connsiteX13-12463" fmla="*/ 4489128 w 8493959"/>
              <a:gd name="connsiteY13-12464" fmla="*/ 2310851 h 2658545"/>
              <a:gd name="connsiteX14-12465" fmla="*/ 4263335 w 8493959"/>
              <a:gd name="connsiteY14-12466" fmla="*/ 1901282 h 2658545"/>
              <a:gd name="connsiteX15-12467" fmla="*/ 3440333 w 8493959"/>
              <a:gd name="connsiteY15-12468" fmla="*/ 1934150 h 2658545"/>
              <a:gd name="connsiteX16-12469" fmla="*/ 2166939 w 8493959"/>
              <a:gd name="connsiteY16-12470" fmla="*/ 2242495 h 2658545"/>
              <a:gd name="connsiteX17-12471" fmla="*/ 116247 w 8493959"/>
              <a:gd name="connsiteY17-12472" fmla="*/ 1894960 h 2658545"/>
              <a:gd name="connsiteX18-12473" fmla="*/ 9979 w 8493959"/>
              <a:gd name="connsiteY18-12474" fmla="*/ 1420058 h 2658545"/>
              <a:gd name="connsiteX19-12475" fmla="*/ 1437237 w 8493959"/>
              <a:gd name="connsiteY19-12476" fmla="*/ 0 h 2658545"/>
              <a:gd name="connsiteX20-12477" fmla="*/ 1438607 w 8493959"/>
              <a:gd name="connsiteY20-12478" fmla="*/ 115654 h 2658545"/>
              <a:gd name="connsiteX21-12479" fmla="*/ 140716 w 8493959"/>
              <a:gd name="connsiteY21-12480" fmla="*/ 1785672 h 2658545"/>
              <a:gd name="connsiteX22-12481" fmla="*/ 1724326 w 8493959"/>
              <a:gd name="connsiteY22-12482" fmla="*/ 2212995 h 2658545"/>
              <a:gd name="connsiteX23-12483" fmla="*/ 4018796 w 8493959"/>
              <a:gd name="connsiteY23-12484" fmla="*/ 1759804 h 2658545"/>
              <a:gd name="connsiteX24-12485" fmla="*/ 4735350 w 8493959"/>
              <a:gd name="connsiteY24-12486" fmla="*/ 2564861 h 2658545"/>
              <a:gd name="connsiteX25-12487" fmla="*/ 5803572 w 8493959"/>
              <a:gd name="connsiteY25-12488" fmla="*/ 1668359 h 2658545"/>
              <a:gd name="connsiteX0-12489" fmla="*/ 5803572 w 8493959"/>
              <a:gd name="connsiteY0-12490" fmla="*/ 1668359 h 2658545"/>
              <a:gd name="connsiteX1-12491" fmla="*/ 6676142 w 8493959"/>
              <a:gd name="connsiteY1-12492" fmla="*/ 1138479 h 2658545"/>
              <a:gd name="connsiteX2-12493" fmla="*/ 7145860 w 8493959"/>
              <a:gd name="connsiteY2-12494" fmla="*/ 1713773 h 2658545"/>
              <a:gd name="connsiteX3-12495" fmla="*/ 7305314 w 8493959"/>
              <a:gd name="connsiteY3-12496" fmla="*/ 2037959 h 2658545"/>
              <a:gd name="connsiteX4-12497" fmla="*/ 8432561 w 8493959"/>
              <a:gd name="connsiteY4-12498" fmla="*/ 1804301 h 2658545"/>
              <a:gd name="connsiteX5-12499" fmla="*/ 8493959 w 8493959"/>
              <a:gd name="connsiteY5-12500" fmla="*/ 1867912 h 2658545"/>
              <a:gd name="connsiteX6-12501" fmla="*/ 7311916 w 8493959"/>
              <a:gd name="connsiteY6-12502" fmla="*/ 2120053 h 2658545"/>
              <a:gd name="connsiteX7-12503" fmla="*/ 7084417 w 8493959"/>
              <a:gd name="connsiteY7-12504" fmla="*/ 1753308 h 2658545"/>
              <a:gd name="connsiteX8-12505" fmla="*/ 6680805 w 8493959"/>
              <a:gd name="connsiteY8-12506" fmla="*/ 1221501 h 2658545"/>
              <a:gd name="connsiteX9-12507" fmla="*/ 5808796 w 8493959"/>
              <a:gd name="connsiteY9-12508" fmla="*/ 1779382 h 2658545"/>
              <a:gd name="connsiteX10-12509" fmla="*/ 5121257 w 8493959"/>
              <a:gd name="connsiteY10-12510" fmla="*/ 2480773 h 2658545"/>
              <a:gd name="connsiteX11-12511" fmla="*/ 4763866 w 8493959"/>
              <a:gd name="connsiteY11-12512" fmla="*/ 2658545 h 2658545"/>
              <a:gd name="connsiteX12-12513" fmla="*/ 4720924 w 8493959"/>
              <a:gd name="connsiteY12-12514" fmla="*/ 2654389 h 2658545"/>
              <a:gd name="connsiteX13-12515" fmla="*/ 4489128 w 8493959"/>
              <a:gd name="connsiteY13-12516" fmla="*/ 2310851 h 2658545"/>
              <a:gd name="connsiteX14-12517" fmla="*/ 4263335 w 8493959"/>
              <a:gd name="connsiteY14-12518" fmla="*/ 1901282 h 2658545"/>
              <a:gd name="connsiteX15-12519" fmla="*/ 3440333 w 8493959"/>
              <a:gd name="connsiteY15-12520" fmla="*/ 1934150 h 2658545"/>
              <a:gd name="connsiteX16-12521" fmla="*/ 2166939 w 8493959"/>
              <a:gd name="connsiteY16-12522" fmla="*/ 2242495 h 2658545"/>
              <a:gd name="connsiteX17-12523" fmla="*/ 116247 w 8493959"/>
              <a:gd name="connsiteY17-12524" fmla="*/ 1894960 h 2658545"/>
              <a:gd name="connsiteX18-12525" fmla="*/ 9979 w 8493959"/>
              <a:gd name="connsiteY18-12526" fmla="*/ 1420058 h 2658545"/>
              <a:gd name="connsiteX19-12527" fmla="*/ 1437237 w 8493959"/>
              <a:gd name="connsiteY19-12528" fmla="*/ 0 h 2658545"/>
              <a:gd name="connsiteX20-12529" fmla="*/ 1438607 w 8493959"/>
              <a:gd name="connsiteY20-12530" fmla="*/ 115654 h 2658545"/>
              <a:gd name="connsiteX21-12531" fmla="*/ 140716 w 8493959"/>
              <a:gd name="connsiteY21-12532" fmla="*/ 1785672 h 2658545"/>
              <a:gd name="connsiteX22-12533" fmla="*/ 1724326 w 8493959"/>
              <a:gd name="connsiteY22-12534" fmla="*/ 2212995 h 2658545"/>
              <a:gd name="connsiteX23-12535" fmla="*/ 4018796 w 8493959"/>
              <a:gd name="connsiteY23-12536" fmla="*/ 1759804 h 2658545"/>
              <a:gd name="connsiteX24-12537" fmla="*/ 4735350 w 8493959"/>
              <a:gd name="connsiteY24-12538" fmla="*/ 2564861 h 2658545"/>
              <a:gd name="connsiteX25-12539" fmla="*/ 5803572 w 8493959"/>
              <a:gd name="connsiteY25-12540" fmla="*/ 1668359 h 2658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34" name="자유형: 도형 71"/>
          <p:cNvSpPr/>
          <p:nvPr/>
        </p:nvSpPr>
        <p:spPr>
          <a:xfrm>
            <a:off x="5219827" y="1807096"/>
            <a:ext cx="876173" cy="776450"/>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2335</Words>
  <Application>WPS Presentation</Application>
  <PresentationFormat>Widescreen</PresentationFormat>
  <Paragraphs>69</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9</vt:i4>
      </vt:variant>
    </vt:vector>
  </HeadingPairs>
  <TitlesOfParts>
    <vt:vector size="19" baseType="lpstr">
      <vt:lpstr>Arial</vt:lpstr>
      <vt:lpstr>SimSun</vt:lpstr>
      <vt:lpstr>Wingdings</vt:lpstr>
      <vt:lpstr>Calibri</vt:lpstr>
      <vt:lpstr>Calibri Light</vt:lpstr>
      <vt:lpstr>Microsoft YaHei</vt:lpstr>
      <vt:lpstr>Arial Unicode MS</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65</cp:revision>
  <dcterms:created xsi:type="dcterms:W3CDTF">2020-01-20T05:08:00Z</dcterms:created>
  <dcterms:modified xsi:type="dcterms:W3CDTF">2020-11-21T06:38:14Z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